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Raleway"/>
      <p:regular r:id="rId48"/>
      <p:bold r:id="rId49"/>
      <p:italic r:id="rId50"/>
      <p:boldItalic r:id="rId51"/>
    </p:embeddedFont>
    <p:embeddedFont>
      <p:font typeface="Proxima Nova"/>
      <p:regular r:id="rId52"/>
      <p:bold r:id="rId53"/>
      <p:italic r:id="rId54"/>
      <p:boldItalic r:id="rId55"/>
    </p:embeddedFont>
    <p:embeddedFont>
      <p:font typeface="Roboto Medium"/>
      <p:regular r:id="rId56"/>
      <p:bold r:id="rId57"/>
      <p:italic r:id="rId58"/>
      <p:boldItalic r:id="rId59"/>
    </p:embeddedFont>
    <p:embeddedFont>
      <p:font typeface="Sacramento"/>
      <p:regular r:id="rId60"/>
    </p:embeddedFont>
    <p:embeddedFont>
      <p:font typeface="Amatic SC"/>
      <p:regular r:id="rId61"/>
      <p:bold r:id="rId62"/>
    </p:embeddedFont>
    <p:embeddedFont>
      <p:font typeface="Anaheim"/>
      <p:regular r:id="rId63"/>
    </p:embeddedFont>
    <p:embeddedFont>
      <p:font typeface="Bebas Neue"/>
      <p:regular r:id="rId64"/>
    </p:embeddedFont>
    <p:embeddedFont>
      <p:font typeface="Proxima Nova Semibold"/>
      <p:regular r:id="rId65"/>
      <p:bold r:id="rId66"/>
      <p:boldItalic r:id="rId67"/>
    </p:embeddedFont>
    <p:embeddedFont>
      <p:font typeface="Questrial"/>
      <p:regular r:id="rId68"/>
    </p:embeddedFont>
    <p:embeddedFont>
      <p:font typeface="Open Sans"/>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16EBDA6-5E05-4C8A-864D-E0F35DE84020}">
  <a:tblStyle styleId="{916EBDA6-5E05-4C8A-864D-E0F35DE8402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F0F9596-A8B9-439C-8258-0BC26BBE7C2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Raleway-regular.fntdata"/><Relationship Id="rId47" Type="http://schemas.openxmlformats.org/officeDocument/2006/relationships/slide" Target="slides/slide40.xml"/><Relationship Id="rId49" Type="http://schemas.openxmlformats.org/officeDocument/2006/relationships/font" Target="fonts/Raleway-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72" Type="http://schemas.openxmlformats.org/officeDocument/2006/relationships/font" Target="fonts/OpenSans-boldItalic.fntdata"/><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71" Type="http://schemas.openxmlformats.org/officeDocument/2006/relationships/font" Target="fonts/OpenSans-italic.fntdata"/><Relationship Id="rId70" Type="http://schemas.openxmlformats.org/officeDocument/2006/relationships/font" Target="fonts/OpenSans-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maticSC-bold.fntdata"/><Relationship Id="rId61" Type="http://schemas.openxmlformats.org/officeDocument/2006/relationships/font" Target="fonts/AmaticSC-regular.fntdata"/><Relationship Id="rId20" Type="http://schemas.openxmlformats.org/officeDocument/2006/relationships/slide" Target="slides/slide13.xml"/><Relationship Id="rId64" Type="http://schemas.openxmlformats.org/officeDocument/2006/relationships/font" Target="fonts/BebasNeue-regular.fntdata"/><Relationship Id="rId63" Type="http://schemas.openxmlformats.org/officeDocument/2006/relationships/font" Target="fonts/Anaheim-regular.fntdata"/><Relationship Id="rId22" Type="http://schemas.openxmlformats.org/officeDocument/2006/relationships/slide" Target="slides/slide15.xml"/><Relationship Id="rId66" Type="http://schemas.openxmlformats.org/officeDocument/2006/relationships/font" Target="fonts/ProximaNovaSemibold-bold.fntdata"/><Relationship Id="rId21" Type="http://schemas.openxmlformats.org/officeDocument/2006/relationships/slide" Target="slides/slide14.xml"/><Relationship Id="rId65" Type="http://schemas.openxmlformats.org/officeDocument/2006/relationships/font" Target="fonts/ProximaNovaSemibold-regular.fntdata"/><Relationship Id="rId24" Type="http://schemas.openxmlformats.org/officeDocument/2006/relationships/slide" Target="slides/slide17.xml"/><Relationship Id="rId68" Type="http://schemas.openxmlformats.org/officeDocument/2006/relationships/font" Target="fonts/Questrial-regular.fntdata"/><Relationship Id="rId23" Type="http://schemas.openxmlformats.org/officeDocument/2006/relationships/slide" Target="slides/slide16.xml"/><Relationship Id="rId67" Type="http://schemas.openxmlformats.org/officeDocument/2006/relationships/font" Target="fonts/ProximaNovaSemibold-boldItalic.fntdata"/><Relationship Id="rId60" Type="http://schemas.openxmlformats.org/officeDocument/2006/relationships/font" Target="fonts/Sacramento-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OpenSans-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aleway-boldItalic.fntdata"/><Relationship Id="rId50" Type="http://schemas.openxmlformats.org/officeDocument/2006/relationships/font" Target="fonts/Raleway-italic.fntdata"/><Relationship Id="rId53" Type="http://schemas.openxmlformats.org/officeDocument/2006/relationships/font" Target="fonts/ProximaNova-bold.fntdata"/><Relationship Id="rId52" Type="http://schemas.openxmlformats.org/officeDocument/2006/relationships/font" Target="fonts/ProximaNova-regular.fntdata"/><Relationship Id="rId11" Type="http://schemas.openxmlformats.org/officeDocument/2006/relationships/slide" Target="slides/slide4.xml"/><Relationship Id="rId55" Type="http://schemas.openxmlformats.org/officeDocument/2006/relationships/font" Target="fonts/ProximaNova-boldItalic.fntdata"/><Relationship Id="rId10" Type="http://schemas.openxmlformats.org/officeDocument/2006/relationships/slide" Target="slides/slide3.xml"/><Relationship Id="rId54" Type="http://schemas.openxmlformats.org/officeDocument/2006/relationships/font" Target="fonts/ProximaNova-italic.fntdata"/><Relationship Id="rId13" Type="http://schemas.openxmlformats.org/officeDocument/2006/relationships/slide" Target="slides/slide6.xml"/><Relationship Id="rId57" Type="http://schemas.openxmlformats.org/officeDocument/2006/relationships/font" Target="fonts/RobotoMedium-bold.fntdata"/><Relationship Id="rId12" Type="http://schemas.openxmlformats.org/officeDocument/2006/relationships/slide" Target="slides/slide5.xml"/><Relationship Id="rId56" Type="http://schemas.openxmlformats.org/officeDocument/2006/relationships/font" Target="fonts/RobotoMedium-regular.fntdata"/><Relationship Id="rId15" Type="http://schemas.openxmlformats.org/officeDocument/2006/relationships/slide" Target="slides/slide8.xml"/><Relationship Id="rId59" Type="http://schemas.openxmlformats.org/officeDocument/2006/relationships/font" Target="fonts/RobotoMedium-boldItalic.fntdata"/><Relationship Id="rId14" Type="http://schemas.openxmlformats.org/officeDocument/2006/relationships/slide" Target="slides/slide7.xml"/><Relationship Id="rId58" Type="http://schemas.openxmlformats.org/officeDocument/2006/relationships/font" Target="fonts/RobotoMedium-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jpg>
</file>

<file path=ppt/media/image13.jp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910c9cffe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910c9cffe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1910c9cff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1910c9cff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1910c9cff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1910c9cff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4" name="Google Shape;404;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04f468eb89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04f468eb89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44b8fdb69b_0_88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44b8fdb69b_0_88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44b8fdb69b_0_8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44b8fdb69b_0_8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44b8fdb69b_0_8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44b8fdb69b_0_8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3" name="Shape 583"/>
        <p:cNvGrpSpPr/>
        <p:nvPr/>
      </p:nvGrpSpPr>
      <p:grpSpPr>
        <a:xfrm>
          <a:off x="0" y="0"/>
          <a:ext cx="0" cy="0"/>
          <a:chOff x="0" y="0"/>
          <a:chExt cx="0" cy="0"/>
        </a:xfrm>
      </p:grpSpPr>
      <p:sp>
        <p:nvSpPr>
          <p:cNvPr id="584" name="Google Shape;584;g2450c96b443_0_13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5" name="Google Shape;585;g2450c96b443_0_13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450c96b443_0_136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450c96b443_0_136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6" name="Shape 936"/>
        <p:cNvGrpSpPr/>
        <p:nvPr/>
      </p:nvGrpSpPr>
      <p:grpSpPr>
        <a:xfrm>
          <a:off x="0" y="0"/>
          <a:ext cx="0" cy="0"/>
          <a:chOff x="0" y="0"/>
          <a:chExt cx="0" cy="0"/>
        </a:xfrm>
      </p:grpSpPr>
      <p:sp>
        <p:nvSpPr>
          <p:cNvPr id="937" name="Google Shape;937;g2450c96b443_0_14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8" name="Google Shape;938;g2450c96b443_0_14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0" name="Shape 6850"/>
        <p:cNvGrpSpPr/>
        <p:nvPr/>
      </p:nvGrpSpPr>
      <p:grpSpPr>
        <a:xfrm>
          <a:off x="0" y="0"/>
          <a:ext cx="0" cy="0"/>
          <a:chOff x="0" y="0"/>
          <a:chExt cx="0" cy="0"/>
        </a:xfrm>
      </p:grpSpPr>
      <p:sp>
        <p:nvSpPr>
          <p:cNvPr id="6851" name="Google Shape;6851;g2450c96b443_0_199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2" name="Google Shape;6852;g2450c96b443_0_19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e2dc671e13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e2dc671e13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7" name="Shape 7277"/>
        <p:cNvGrpSpPr/>
        <p:nvPr/>
      </p:nvGrpSpPr>
      <p:grpSpPr>
        <a:xfrm>
          <a:off x="0" y="0"/>
          <a:ext cx="0" cy="0"/>
          <a:chOff x="0" y="0"/>
          <a:chExt cx="0" cy="0"/>
        </a:xfrm>
      </p:grpSpPr>
      <p:sp>
        <p:nvSpPr>
          <p:cNvPr id="7278" name="Google Shape;7278;g2450c96b443_0_203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9" name="Google Shape;7279;g2450c96b443_0_203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0" name="Shape 7440"/>
        <p:cNvGrpSpPr/>
        <p:nvPr/>
      </p:nvGrpSpPr>
      <p:grpSpPr>
        <a:xfrm>
          <a:off x="0" y="0"/>
          <a:ext cx="0" cy="0"/>
          <a:chOff x="0" y="0"/>
          <a:chExt cx="0" cy="0"/>
        </a:xfrm>
      </p:grpSpPr>
      <p:sp>
        <p:nvSpPr>
          <p:cNvPr id="7441" name="Google Shape;7441;g2450c96b443_0_205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2" name="Google Shape;7442;g2450c96b443_0_205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2" name="Shape 7842"/>
        <p:cNvGrpSpPr/>
        <p:nvPr/>
      </p:nvGrpSpPr>
      <p:grpSpPr>
        <a:xfrm>
          <a:off x="0" y="0"/>
          <a:ext cx="0" cy="0"/>
          <a:chOff x="0" y="0"/>
          <a:chExt cx="0" cy="0"/>
        </a:xfrm>
      </p:grpSpPr>
      <p:sp>
        <p:nvSpPr>
          <p:cNvPr id="7843" name="Google Shape;7843;g2450c96b443_0_20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4" name="Google Shape;7844;g2450c96b443_0_209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3" name="Shape 8213"/>
        <p:cNvGrpSpPr/>
        <p:nvPr/>
      </p:nvGrpSpPr>
      <p:grpSpPr>
        <a:xfrm>
          <a:off x="0" y="0"/>
          <a:ext cx="0" cy="0"/>
          <a:chOff x="0" y="0"/>
          <a:chExt cx="0" cy="0"/>
        </a:xfrm>
      </p:grpSpPr>
      <p:sp>
        <p:nvSpPr>
          <p:cNvPr id="8214" name="Google Shape;8214;g2450c96b443_0_21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15" name="Google Shape;8215;g2450c96b443_0_21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2" name="Shape 8602"/>
        <p:cNvGrpSpPr/>
        <p:nvPr/>
      </p:nvGrpSpPr>
      <p:grpSpPr>
        <a:xfrm>
          <a:off x="0" y="0"/>
          <a:ext cx="0" cy="0"/>
          <a:chOff x="0" y="0"/>
          <a:chExt cx="0" cy="0"/>
        </a:xfrm>
      </p:grpSpPr>
      <p:sp>
        <p:nvSpPr>
          <p:cNvPr id="8603" name="Google Shape;8603;g2450c96b443_0_21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04" name="Google Shape;8604;g2450c96b443_0_21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3" name="Shape 9033"/>
        <p:cNvGrpSpPr/>
        <p:nvPr/>
      </p:nvGrpSpPr>
      <p:grpSpPr>
        <a:xfrm>
          <a:off x="0" y="0"/>
          <a:ext cx="0" cy="0"/>
          <a:chOff x="0" y="0"/>
          <a:chExt cx="0" cy="0"/>
        </a:xfrm>
      </p:grpSpPr>
      <p:sp>
        <p:nvSpPr>
          <p:cNvPr id="9034" name="Google Shape;9034;g2450c96b443_0_22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35" name="Google Shape;9035;g2450c96b443_0_22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6" name="Shape 9826"/>
        <p:cNvGrpSpPr/>
        <p:nvPr/>
      </p:nvGrpSpPr>
      <p:grpSpPr>
        <a:xfrm>
          <a:off x="0" y="0"/>
          <a:ext cx="0" cy="0"/>
          <a:chOff x="0" y="0"/>
          <a:chExt cx="0" cy="0"/>
        </a:xfrm>
      </p:grpSpPr>
      <p:sp>
        <p:nvSpPr>
          <p:cNvPr id="9827" name="Google Shape;9827;g2450c96b443_0_22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8" name="Google Shape;9828;g2450c96b443_0_229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7" name="Shape 10567"/>
        <p:cNvGrpSpPr/>
        <p:nvPr/>
      </p:nvGrpSpPr>
      <p:grpSpPr>
        <a:xfrm>
          <a:off x="0" y="0"/>
          <a:ext cx="0" cy="0"/>
          <a:chOff x="0" y="0"/>
          <a:chExt cx="0" cy="0"/>
        </a:xfrm>
      </p:grpSpPr>
      <p:sp>
        <p:nvSpPr>
          <p:cNvPr id="10568" name="Google Shape;10568;g2450c96b443_0_23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9" name="Google Shape;10569;g2450c96b443_0_23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0" name="Shape 11260"/>
        <p:cNvGrpSpPr/>
        <p:nvPr/>
      </p:nvGrpSpPr>
      <p:grpSpPr>
        <a:xfrm>
          <a:off x="0" y="0"/>
          <a:ext cx="0" cy="0"/>
          <a:chOff x="0" y="0"/>
          <a:chExt cx="0" cy="0"/>
        </a:xfrm>
      </p:grpSpPr>
      <p:sp>
        <p:nvSpPr>
          <p:cNvPr id="11261" name="Google Shape;11261;g2450c96b443_0_24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2" name="Google Shape;11262;g2450c96b443_0_24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2" name="Shape 11562"/>
        <p:cNvGrpSpPr/>
        <p:nvPr/>
      </p:nvGrpSpPr>
      <p:grpSpPr>
        <a:xfrm>
          <a:off x="0" y="0"/>
          <a:ext cx="0" cy="0"/>
          <a:chOff x="0" y="0"/>
          <a:chExt cx="0" cy="0"/>
        </a:xfrm>
      </p:grpSpPr>
      <p:sp>
        <p:nvSpPr>
          <p:cNvPr id="11563" name="Google Shape;11563;g2450c96b443_0_246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4" name="Google Shape;11564;g2450c96b443_0_246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2" name="Shape 12202"/>
        <p:cNvGrpSpPr/>
        <p:nvPr/>
      </p:nvGrpSpPr>
      <p:grpSpPr>
        <a:xfrm>
          <a:off x="0" y="0"/>
          <a:ext cx="0" cy="0"/>
          <a:chOff x="0" y="0"/>
          <a:chExt cx="0" cy="0"/>
        </a:xfrm>
      </p:grpSpPr>
      <p:sp>
        <p:nvSpPr>
          <p:cNvPr id="12203" name="Google Shape;12203;g2450c96b443_0_27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04" name="Google Shape;12204;g2450c96b443_0_27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e2dc671e13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e2dc671e13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910c9cff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910c9cff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569625" y="666675"/>
            <a:ext cx="6028500" cy="1610100"/>
          </a:xfrm>
          <a:prstGeom prst="rect">
            <a:avLst/>
          </a:prstGeom>
        </p:spPr>
        <p:txBody>
          <a:bodyPr anchorCtr="0" anchor="b" bIns="91425" lIns="91425" spcFirstLastPara="1" rIns="91425" wrap="square" tIns="91425">
            <a:noAutofit/>
          </a:bodyPr>
          <a:lstStyle>
            <a:lvl1pPr lvl="0" algn="ctr">
              <a:spcBef>
                <a:spcPts val="0"/>
              </a:spcBef>
              <a:spcAft>
                <a:spcPts val="0"/>
              </a:spcAft>
              <a:buClr>
                <a:srgbClr val="191919"/>
              </a:buClr>
              <a:buSzPts val="5200"/>
              <a:buNone/>
              <a:defRPr sz="5300">
                <a:latin typeface="Sacramento"/>
                <a:ea typeface="Sacramento"/>
                <a:cs typeface="Sacramento"/>
                <a:sym typeface="Sacramento"/>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569675" y="2276775"/>
            <a:ext cx="60285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txBox="1"/>
          <p:nvPr>
            <p:ph hasCustomPrompt="1" type="title"/>
          </p:nvPr>
        </p:nvSpPr>
        <p:spPr>
          <a:xfrm>
            <a:off x="1226025" y="1816800"/>
            <a:ext cx="3383400" cy="10128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3" name="Google Shape;53;p11"/>
          <p:cNvSpPr txBox="1"/>
          <p:nvPr>
            <p:ph idx="1" type="subTitle"/>
          </p:nvPr>
        </p:nvSpPr>
        <p:spPr>
          <a:xfrm>
            <a:off x="1226025" y="2829600"/>
            <a:ext cx="3383400" cy="7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4" name="Google Shape;54;p11"/>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5" name="Shape 5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6" name="Shape 56"/>
        <p:cNvGrpSpPr/>
        <p:nvPr/>
      </p:nvGrpSpPr>
      <p:grpSpPr>
        <a:xfrm>
          <a:off x="0" y="0"/>
          <a:ext cx="0" cy="0"/>
          <a:chOff x="0" y="0"/>
          <a:chExt cx="0" cy="0"/>
        </a:xfrm>
      </p:grpSpPr>
      <p:sp>
        <p:nvSpPr>
          <p:cNvPr id="57" name="Google Shape;57;p13"/>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txBox="1"/>
          <p:nvPr>
            <p:ph type="title"/>
          </p:nvPr>
        </p:nvSpPr>
        <p:spPr>
          <a:xfrm>
            <a:off x="3850925" y="445025"/>
            <a:ext cx="4579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4000"/>
              <a:buNone/>
              <a:defRPr sz="4000">
                <a:latin typeface="Sacramento"/>
                <a:ea typeface="Sacramento"/>
                <a:cs typeface="Sacramento"/>
                <a:sym typeface="Sacramento"/>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9" name="Google Shape;59;p13"/>
          <p:cNvSpPr txBox="1"/>
          <p:nvPr>
            <p:ph hasCustomPrompt="1" idx="2" type="title"/>
          </p:nvPr>
        </p:nvSpPr>
        <p:spPr>
          <a:xfrm>
            <a:off x="3857700" y="1266296"/>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hasCustomPrompt="1" idx="3" type="title"/>
          </p:nvPr>
        </p:nvSpPr>
        <p:spPr>
          <a:xfrm>
            <a:off x="3857700" y="2994563"/>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p:nvPr>
            <p:ph hasCustomPrompt="1" idx="4" type="title"/>
          </p:nvPr>
        </p:nvSpPr>
        <p:spPr>
          <a:xfrm>
            <a:off x="3850925" y="1842385"/>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hasCustomPrompt="1" idx="5" type="title"/>
          </p:nvPr>
        </p:nvSpPr>
        <p:spPr>
          <a:xfrm>
            <a:off x="3857700" y="3570652"/>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hasCustomPrompt="1" idx="6" type="title"/>
          </p:nvPr>
        </p:nvSpPr>
        <p:spPr>
          <a:xfrm>
            <a:off x="3857700" y="2418474"/>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hasCustomPrompt="1" idx="7" type="title"/>
          </p:nvPr>
        </p:nvSpPr>
        <p:spPr>
          <a:xfrm>
            <a:off x="3857700" y="4146741"/>
            <a:ext cx="8871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200">
                <a:solidFill>
                  <a:schemeClr val="dk2"/>
                </a:solidFill>
                <a:latin typeface="Sacramento"/>
                <a:ea typeface="Sacramento"/>
                <a:cs typeface="Sacramento"/>
                <a:sym typeface="Sacramento"/>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idx="1" type="subTitle"/>
          </p:nvPr>
        </p:nvSpPr>
        <p:spPr>
          <a:xfrm>
            <a:off x="5454775" y="1266288"/>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6" name="Google Shape;66;p13"/>
          <p:cNvSpPr txBox="1"/>
          <p:nvPr>
            <p:ph idx="8" type="subTitle"/>
          </p:nvPr>
        </p:nvSpPr>
        <p:spPr>
          <a:xfrm>
            <a:off x="5454775" y="1842390"/>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7" name="Google Shape;67;p13"/>
          <p:cNvSpPr txBox="1"/>
          <p:nvPr>
            <p:ph idx="9" type="subTitle"/>
          </p:nvPr>
        </p:nvSpPr>
        <p:spPr>
          <a:xfrm>
            <a:off x="5454775" y="2418493"/>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8" name="Google Shape;68;p13"/>
          <p:cNvSpPr txBox="1"/>
          <p:nvPr>
            <p:ph idx="13" type="subTitle"/>
          </p:nvPr>
        </p:nvSpPr>
        <p:spPr>
          <a:xfrm>
            <a:off x="5454775" y="2994595"/>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69" name="Google Shape;69;p13"/>
          <p:cNvSpPr txBox="1"/>
          <p:nvPr>
            <p:ph idx="14" type="subTitle"/>
          </p:nvPr>
        </p:nvSpPr>
        <p:spPr>
          <a:xfrm>
            <a:off x="5454775" y="3570698"/>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0" name="Google Shape;70;p13"/>
          <p:cNvSpPr txBox="1"/>
          <p:nvPr>
            <p:ph idx="15" type="subTitle"/>
          </p:nvPr>
        </p:nvSpPr>
        <p:spPr>
          <a:xfrm>
            <a:off x="5454775" y="4146800"/>
            <a:ext cx="2926200" cy="457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Bebas Neue"/>
              <a:buNone/>
              <a:defRPr sz="3200">
                <a:latin typeface="Sacramento"/>
                <a:ea typeface="Sacramento"/>
                <a:cs typeface="Sacramento"/>
                <a:sym typeface="Sacramen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1" name="Shape 71"/>
        <p:cNvGrpSpPr/>
        <p:nvPr/>
      </p:nvGrpSpPr>
      <p:grpSpPr>
        <a:xfrm>
          <a:off x="0" y="0"/>
          <a:ext cx="0" cy="0"/>
          <a:chOff x="0" y="0"/>
          <a:chExt cx="0" cy="0"/>
        </a:xfrm>
      </p:grpSpPr>
      <p:sp>
        <p:nvSpPr>
          <p:cNvPr id="72" name="Google Shape;72;p14"/>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txBox="1"/>
          <p:nvPr>
            <p:ph type="title"/>
          </p:nvPr>
        </p:nvSpPr>
        <p:spPr>
          <a:xfrm>
            <a:off x="1727575" y="537275"/>
            <a:ext cx="30213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4000"/>
              <a:buNone/>
              <a:defRPr sz="3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4" name="Google Shape;74;p14"/>
          <p:cNvSpPr/>
          <p:nvPr/>
        </p:nvSpPr>
        <p:spPr>
          <a:xfrm>
            <a:off x="218275" y="4660225"/>
            <a:ext cx="8707811" cy="193031"/>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p:nvPr/>
        </p:nvSpPr>
        <p:spPr>
          <a:xfrm>
            <a:off x="218275" y="4715836"/>
            <a:ext cx="8707437" cy="175586"/>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a:off x="218275" y="4827716"/>
            <a:ext cx="8709028" cy="142561"/>
          </a:xfrm>
          <a:custGeom>
            <a:rect b="b" l="l" r="r" t="t"/>
            <a:pathLst>
              <a:path extrusionOk="0" h="13067" w="93075">
                <a:moveTo>
                  <a:pt x="45287" y="1"/>
                </a:moveTo>
                <a:cubicBezTo>
                  <a:pt x="43975" y="1"/>
                  <a:pt x="42666" y="585"/>
                  <a:pt x="41360" y="814"/>
                </a:cubicBezTo>
                <a:cubicBezTo>
                  <a:pt x="40854" y="901"/>
                  <a:pt x="40348" y="935"/>
                  <a:pt x="39843" y="935"/>
                </a:cubicBezTo>
                <a:cubicBezTo>
                  <a:pt x="38630" y="935"/>
                  <a:pt x="37417" y="740"/>
                  <a:pt x="36203" y="624"/>
                </a:cubicBezTo>
                <a:cubicBezTo>
                  <a:pt x="35652" y="573"/>
                  <a:pt x="35101" y="539"/>
                  <a:pt x="34549" y="539"/>
                </a:cubicBezTo>
                <a:cubicBezTo>
                  <a:pt x="33377" y="539"/>
                  <a:pt x="32203" y="695"/>
                  <a:pt x="31025" y="1182"/>
                </a:cubicBezTo>
                <a:cubicBezTo>
                  <a:pt x="29295" y="1904"/>
                  <a:pt x="27569" y="3338"/>
                  <a:pt x="25849" y="3358"/>
                </a:cubicBezTo>
                <a:cubicBezTo>
                  <a:pt x="25839" y="3358"/>
                  <a:pt x="25830" y="3358"/>
                  <a:pt x="25820" y="3358"/>
                </a:cubicBezTo>
                <a:cubicBezTo>
                  <a:pt x="24108" y="3358"/>
                  <a:pt x="22401" y="1967"/>
                  <a:pt x="20691" y="1919"/>
                </a:cubicBezTo>
                <a:cubicBezTo>
                  <a:pt x="20659" y="1918"/>
                  <a:pt x="20627" y="1918"/>
                  <a:pt x="20594" y="1918"/>
                </a:cubicBezTo>
                <a:cubicBezTo>
                  <a:pt x="18904" y="1918"/>
                  <a:pt x="17212" y="3187"/>
                  <a:pt x="15513" y="3601"/>
                </a:cubicBezTo>
                <a:cubicBezTo>
                  <a:pt x="15030" y="3717"/>
                  <a:pt x="14548" y="3765"/>
                  <a:pt x="14065" y="3765"/>
                </a:cubicBezTo>
                <a:cubicBezTo>
                  <a:pt x="12820" y="3765"/>
                  <a:pt x="11576" y="3446"/>
                  <a:pt x="10336" y="3170"/>
                </a:cubicBezTo>
                <a:cubicBezTo>
                  <a:pt x="8614" y="2792"/>
                  <a:pt x="6899" y="2502"/>
                  <a:pt x="5178" y="2115"/>
                </a:cubicBezTo>
                <a:cubicBezTo>
                  <a:pt x="3457" y="1726"/>
                  <a:pt x="1732" y="1243"/>
                  <a:pt x="864" y="1000"/>
                </a:cubicBezTo>
                <a:lnTo>
                  <a:pt x="0" y="757"/>
                </a:lnTo>
                <a:lnTo>
                  <a:pt x="0" y="13067"/>
                </a:lnTo>
                <a:lnTo>
                  <a:pt x="93074" y="13067"/>
                </a:lnTo>
                <a:lnTo>
                  <a:pt x="93074" y="320"/>
                </a:lnTo>
                <a:lnTo>
                  <a:pt x="92211" y="451"/>
                </a:lnTo>
                <a:cubicBezTo>
                  <a:pt x="91344" y="576"/>
                  <a:pt x="89617" y="839"/>
                  <a:pt x="87897" y="1288"/>
                </a:cubicBezTo>
                <a:cubicBezTo>
                  <a:pt x="86175" y="1739"/>
                  <a:pt x="84459" y="2389"/>
                  <a:pt x="82739" y="3043"/>
                </a:cubicBezTo>
                <a:cubicBezTo>
                  <a:pt x="81132" y="3655"/>
                  <a:pt x="79523" y="4270"/>
                  <a:pt x="77908" y="4270"/>
                </a:cubicBezTo>
                <a:cubicBezTo>
                  <a:pt x="77793" y="4270"/>
                  <a:pt x="77677" y="4267"/>
                  <a:pt x="77562" y="4260"/>
                </a:cubicBezTo>
                <a:cubicBezTo>
                  <a:pt x="76038" y="4174"/>
                  <a:pt x="74517" y="3503"/>
                  <a:pt x="73000" y="3503"/>
                </a:cubicBezTo>
                <a:cubicBezTo>
                  <a:pt x="72795" y="3503"/>
                  <a:pt x="72590" y="3515"/>
                  <a:pt x="72385" y="3543"/>
                </a:cubicBezTo>
                <a:cubicBezTo>
                  <a:pt x="70663" y="3774"/>
                  <a:pt x="68948" y="5103"/>
                  <a:pt x="67227" y="5321"/>
                </a:cubicBezTo>
                <a:cubicBezTo>
                  <a:pt x="67042" y="5344"/>
                  <a:pt x="66857" y="5355"/>
                  <a:pt x="66672" y="5355"/>
                </a:cubicBezTo>
                <a:cubicBezTo>
                  <a:pt x="65135" y="5355"/>
                  <a:pt x="63595" y="4621"/>
                  <a:pt x="62049" y="4415"/>
                </a:cubicBezTo>
                <a:cubicBezTo>
                  <a:pt x="61691" y="4367"/>
                  <a:pt x="61334" y="4346"/>
                  <a:pt x="60976" y="4346"/>
                </a:cubicBezTo>
                <a:cubicBezTo>
                  <a:pt x="59606" y="4346"/>
                  <a:pt x="58238" y="4646"/>
                  <a:pt x="56873" y="4827"/>
                </a:cubicBezTo>
                <a:cubicBezTo>
                  <a:pt x="56304" y="4902"/>
                  <a:pt x="55736" y="4956"/>
                  <a:pt x="55168" y="4956"/>
                </a:cubicBezTo>
                <a:cubicBezTo>
                  <a:pt x="54017" y="4956"/>
                  <a:pt x="52867" y="4735"/>
                  <a:pt x="51714" y="4028"/>
                </a:cubicBezTo>
                <a:cubicBezTo>
                  <a:pt x="49993" y="2970"/>
                  <a:pt x="48268" y="819"/>
                  <a:pt x="46538" y="208"/>
                </a:cubicBezTo>
                <a:cubicBezTo>
                  <a:pt x="46120" y="60"/>
                  <a:pt x="45703" y="1"/>
                  <a:pt x="45287"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77" name="Shape 77"/>
        <p:cNvGrpSpPr/>
        <p:nvPr/>
      </p:nvGrpSpPr>
      <p:grpSpPr>
        <a:xfrm>
          <a:off x="0" y="0"/>
          <a:ext cx="0" cy="0"/>
          <a:chOff x="0" y="0"/>
          <a:chExt cx="0" cy="0"/>
        </a:xfrm>
      </p:grpSpPr>
      <p:sp>
        <p:nvSpPr>
          <p:cNvPr id="78" name="Google Shape;78;p15"/>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0" name="Google Shape;80;p15"/>
          <p:cNvSpPr/>
          <p:nvPr/>
        </p:nvSpPr>
        <p:spPr>
          <a:xfrm>
            <a:off x="217740" y="4395577"/>
            <a:ext cx="8710371" cy="478153"/>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217740" y="4533336"/>
            <a:ext cx="8709996" cy="434940"/>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82" name="Shape 82"/>
        <p:cNvGrpSpPr/>
        <p:nvPr/>
      </p:nvGrpSpPr>
      <p:grpSpPr>
        <a:xfrm>
          <a:off x="0" y="0"/>
          <a:ext cx="0" cy="0"/>
          <a:chOff x="0" y="0"/>
          <a:chExt cx="0" cy="0"/>
        </a:xfrm>
      </p:grpSpPr>
      <p:sp>
        <p:nvSpPr>
          <p:cNvPr id="83" name="Google Shape;83;p16"/>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5" name="Google Shape;85;p16"/>
          <p:cNvSpPr/>
          <p:nvPr/>
        </p:nvSpPr>
        <p:spPr>
          <a:xfrm flipH="1">
            <a:off x="217740" y="4395577"/>
            <a:ext cx="8710371" cy="478153"/>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flipH="1">
            <a:off x="217740" y="4533336"/>
            <a:ext cx="8709996" cy="434940"/>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p:nvPr/>
        </p:nvSpPr>
        <p:spPr>
          <a:xfrm>
            <a:off x="217800" y="4720527"/>
            <a:ext cx="8707349" cy="246016"/>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p:nvPr/>
        </p:nvSpPr>
        <p:spPr>
          <a:xfrm flipH="1">
            <a:off x="218223" y="4767043"/>
            <a:ext cx="8706506" cy="199519"/>
          </a:xfrm>
          <a:custGeom>
            <a:rect b="b" l="l" r="r" t="t"/>
            <a:pathLst>
              <a:path extrusionOk="0" h="11778" w="93058">
                <a:moveTo>
                  <a:pt x="93057" y="0"/>
                </a:moveTo>
                <a:lnTo>
                  <a:pt x="92025" y="427"/>
                </a:lnTo>
                <a:cubicBezTo>
                  <a:pt x="90987" y="858"/>
                  <a:pt x="88922" y="1711"/>
                  <a:pt x="86852" y="2108"/>
                </a:cubicBezTo>
                <a:cubicBezTo>
                  <a:pt x="85902" y="2290"/>
                  <a:pt x="84954" y="2375"/>
                  <a:pt x="84006" y="2375"/>
                </a:cubicBezTo>
                <a:cubicBezTo>
                  <a:pt x="82887" y="2375"/>
                  <a:pt x="81769" y="2257"/>
                  <a:pt x="80649" y="2045"/>
                </a:cubicBezTo>
                <a:cubicBezTo>
                  <a:pt x="78940" y="1717"/>
                  <a:pt x="77235" y="1164"/>
                  <a:pt x="75528" y="1164"/>
                </a:cubicBezTo>
                <a:cubicBezTo>
                  <a:pt x="75167" y="1164"/>
                  <a:pt x="74806" y="1189"/>
                  <a:pt x="74445" y="1246"/>
                </a:cubicBezTo>
                <a:cubicBezTo>
                  <a:pt x="72376" y="1564"/>
                  <a:pt x="70311" y="2941"/>
                  <a:pt x="68241" y="3527"/>
                </a:cubicBezTo>
                <a:cubicBezTo>
                  <a:pt x="67257" y="3809"/>
                  <a:pt x="66273" y="3912"/>
                  <a:pt x="65290" y="3912"/>
                </a:cubicBezTo>
                <a:cubicBezTo>
                  <a:pt x="64207" y="3912"/>
                  <a:pt x="63123" y="3787"/>
                  <a:pt x="62038" y="3634"/>
                </a:cubicBezTo>
                <a:cubicBezTo>
                  <a:pt x="60794" y="3460"/>
                  <a:pt x="59553" y="3250"/>
                  <a:pt x="58312" y="3250"/>
                </a:cubicBezTo>
                <a:cubicBezTo>
                  <a:pt x="57486" y="3250"/>
                  <a:pt x="56661" y="3343"/>
                  <a:pt x="55834" y="3600"/>
                </a:cubicBezTo>
                <a:cubicBezTo>
                  <a:pt x="53765" y="4249"/>
                  <a:pt x="51700" y="5927"/>
                  <a:pt x="49631" y="6324"/>
                </a:cubicBezTo>
                <a:cubicBezTo>
                  <a:pt x="49273" y="6393"/>
                  <a:pt x="48915" y="6423"/>
                  <a:pt x="48557" y="6423"/>
                </a:cubicBezTo>
                <a:cubicBezTo>
                  <a:pt x="46847" y="6423"/>
                  <a:pt x="45138" y="5733"/>
                  <a:pt x="43427" y="5271"/>
                </a:cubicBezTo>
                <a:cubicBezTo>
                  <a:pt x="42074" y="4907"/>
                  <a:pt x="40724" y="4685"/>
                  <a:pt x="39373" y="4685"/>
                </a:cubicBezTo>
                <a:cubicBezTo>
                  <a:pt x="38657" y="4685"/>
                  <a:pt x="37941" y="4748"/>
                  <a:pt x="37223" y="4884"/>
                </a:cubicBezTo>
                <a:cubicBezTo>
                  <a:pt x="35154" y="5281"/>
                  <a:pt x="33090" y="6299"/>
                  <a:pt x="31020" y="6842"/>
                </a:cubicBezTo>
                <a:cubicBezTo>
                  <a:pt x="30122" y="7075"/>
                  <a:pt x="29225" y="7219"/>
                  <a:pt x="28328" y="7219"/>
                </a:cubicBezTo>
                <a:cubicBezTo>
                  <a:pt x="27158" y="7219"/>
                  <a:pt x="25988" y="6973"/>
                  <a:pt x="24817" y="6356"/>
                </a:cubicBezTo>
                <a:cubicBezTo>
                  <a:pt x="22747" y="5266"/>
                  <a:pt x="20682" y="3017"/>
                  <a:pt x="18612" y="1704"/>
                </a:cubicBezTo>
                <a:cubicBezTo>
                  <a:pt x="16800" y="548"/>
                  <a:pt x="14990" y="107"/>
                  <a:pt x="13177" y="107"/>
                </a:cubicBezTo>
                <a:cubicBezTo>
                  <a:pt x="12921" y="107"/>
                  <a:pt x="12665" y="116"/>
                  <a:pt x="12409" y="133"/>
                </a:cubicBezTo>
                <a:cubicBezTo>
                  <a:pt x="10339" y="273"/>
                  <a:pt x="8276" y="932"/>
                  <a:pt x="6206" y="1999"/>
                </a:cubicBezTo>
                <a:cubicBezTo>
                  <a:pt x="4136" y="3064"/>
                  <a:pt x="2070" y="4538"/>
                  <a:pt x="1033" y="5270"/>
                </a:cubicBezTo>
                <a:lnTo>
                  <a:pt x="0" y="6007"/>
                </a:lnTo>
                <a:lnTo>
                  <a:pt x="0" y="11778"/>
                </a:lnTo>
                <a:lnTo>
                  <a:pt x="93057" y="11778"/>
                </a:lnTo>
                <a:lnTo>
                  <a:pt x="93057" y="0"/>
                </a:ln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89" name="Shape 89"/>
        <p:cNvGrpSpPr/>
        <p:nvPr/>
      </p:nvGrpSpPr>
      <p:grpSpPr>
        <a:xfrm>
          <a:off x="0" y="0"/>
          <a:ext cx="0" cy="0"/>
          <a:chOff x="0" y="0"/>
          <a:chExt cx="0" cy="0"/>
        </a:xfrm>
      </p:grpSpPr>
      <p:sp>
        <p:nvSpPr>
          <p:cNvPr id="90" name="Google Shape;90;p17"/>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7"/>
          <p:cNvSpPr txBox="1"/>
          <p:nvPr>
            <p:ph type="title"/>
          </p:nvPr>
        </p:nvSpPr>
        <p:spPr>
          <a:xfrm>
            <a:off x="713225" y="539500"/>
            <a:ext cx="4598400" cy="8409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2" name="Google Shape;92;p17"/>
          <p:cNvSpPr txBox="1"/>
          <p:nvPr>
            <p:ph idx="1" type="subTitle"/>
          </p:nvPr>
        </p:nvSpPr>
        <p:spPr>
          <a:xfrm>
            <a:off x="713225" y="1380402"/>
            <a:ext cx="4598400" cy="705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93" name="Shape 93"/>
        <p:cNvGrpSpPr/>
        <p:nvPr/>
      </p:nvGrpSpPr>
      <p:grpSpPr>
        <a:xfrm>
          <a:off x="0" y="0"/>
          <a:ext cx="0" cy="0"/>
          <a:chOff x="0" y="0"/>
          <a:chExt cx="0" cy="0"/>
        </a:xfrm>
      </p:grpSpPr>
      <p:sp>
        <p:nvSpPr>
          <p:cNvPr id="94" name="Google Shape;94;p18"/>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txBox="1"/>
          <p:nvPr>
            <p:ph type="title"/>
          </p:nvPr>
        </p:nvSpPr>
        <p:spPr>
          <a:xfrm>
            <a:off x="3616725" y="784650"/>
            <a:ext cx="2743200" cy="822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6" name="Google Shape;96;p18"/>
          <p:cNvSpPr txBox="1"/>
          <p:nvPr>
            <p:ph idx="1" type="subTitle"/>
          </p:nvPr>
        </p:nvSpPr>
        <p:spPr>
          <a:xfrm>
            <a:off x="3616725" y="1607550"/>
            <a:ext cx="27432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97" name="Shape 97"/>
        <p:cNvGrpSpPr/>
        <p:nvPr/>
      </p:nvGrpSpPr>
      <p:grpSpPr>
        <a:xfrm>
          <a:off x="0" y="0"/>
          <a:ext cx="0" cy="0"/>
          <a:chOff x="0" y="0"/>
          <a:chExt cx="0" cy="0"/>
        </a:xfrm>
      </p:grpSpPr>
      <p:sp>
        <p:nvSpPr>
          <p:cNvPr id="98" name="Google Shape;98;p19"/>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9"/>
          <p:cNvSpPr txBox="1"/>
          <p:nvPr>
            <p:ph type="title"/>
          </p:nvPr>
        </p:nvSpPr>
        <p:spPr>
          <a:xfrm>
            <a:off x="713250" y="445025"/>
            <a:ext cx="3651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0" name="Google Shape;100;p19"/>
          <p:cNvSpPr txBox="1"/>
          <p:nvPr>
            <p:ph idx="1" type="body"/>
          </p:nvPr>
        </p:nvSpPr>
        <p:spPr>
          <a:xfrm>
            <a:off x="713250" y="1173763"/>
            <a:ext cx="4302300" cy="29085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_1">
    <p:spTree>
      <p:nvGrpSpPr>
        <p:cNvPr id="101" name="Shape 101"/>
        <p:cNvGrpSpPr/>
        <p:nvPr/>
      </p:nvGrpSpPr>
      <p:grpSpPr>
        <a:xfrm>
          <a:off x="0" y="0"/>
          <a:ext cx="0" cy="0"/>
          <a:chOff x="0" y="0"/>
          <a:chExt cx="0" cy="0"/>
        </a:xfrm>
      </p:grpSpPr>
      <p:sp>
        <p:nvSpPr>
          <p:cNvPr id="102" name="Google Shape;102;p20"/>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0"/>
          <p:cNvSpPr txBox="1"/>
          <p:nvPr>
            <p:ph type="title"/>
          </p:nvPr>
        </p:nvSpPr>
        <p:spPr>
          <a:xfrm>
            <a:off x="713250" y="445025"/>
            <a:ext cx="3651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4" name="Google Shape;104;p20"/>
          <p:cNvSpPr txBox="1"/>
          <p:nvPr>
            <p:ph idx="1" type="body"/>
          </p:nvPr>
        </p:nvSpPr>
        <p:spPr>
          <a:xfrm>
            <a:off x="713250" y="1272000"/>
            <a:ext cx="7717500" cy="1074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2"/>
              </a:buClr>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5161375" y="1330125"/>
            <a:ext cx="3269400" cy="841800"/>
          </a:xfrm>
          <a:prstGeom prst="rect">
            <a:avLst/>
          </a:prstGeom>
        </p:spPr>
        <p:txBody>
          <a:bodyPr anchorCtr="0" anchor="t" bIns="91425" lIns="91425" spcFirstLastPara="1" rIns="91425" wrap="square" tIns="91425">
            <a:noAutofit/>
          </a:bodyPr>
          <a:lstStyle>
            <a:lvl1pPr lvl="0" algn="r">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6861775" y="623400"/>
            <a:ext cx="1569000" cy="8418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a:off x="713222" y="539500"/>
            <a:ext cx="2760600" cy="40644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05" name="Shape 105"/>
        <p:cNvGrpSpPr/>
        <p:nvPr/>
      </p:nvGrpSpPr>
      <p:grpSpPr>
        <a:xfrm>
          <a:off x="0" y="0"/>
          <a:ext cx="0" cy="0"/>
          <a:chOff x="0" y="0"/>
          <a:chExt cx="0" cy="0"/>
        </a:xfrm>
      </p:grpSpPr>
      <p:sp>
        <p:nvSpPr>
          <p:cNvPr id="106" name="Google Shape;106;p21"/>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21"/>
          <p:cNvSpPr txBox="1"/>
          <p:nvPr>
            <p:ph idx="1" type="subTitle"/>
          </p:nvPr>
        </p:nvSpPr>
        <p:spPr>
          <a:xfrm>
            <a:off x="859825" y="1952422"/>
            <a:ext cx="31089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21"/>
          <p:cNvSpPr txBox="1"/>
          <p:nvPr>
            <p:ph idx="2" type="subTitle"/>
          </p:nvPr>
        </p:nvSpPr>
        <p:spPr>
          <a:xfrm>
            <a:off x="3017557" y="3421572"/>
            <a:ext cx="31089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21"/>
          <p:cNvSpPr txBox="1"/>
          <p:nvPr>
            <p:ph idx="3" type="subTitle"/>
          </p:nvPr>
        </p:nvSpPr>
        <p:spPr>
          <a:xfrm>
            <a:off x="5215464" y="1952423"/>
            <a:ext cx="3108900" cy="82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21"/>
          <p:cNvSpPr txBox="1"/>
          <p:nvPr>
            <p:ph idx="4" type="subTitle"/>
          </p:nvPr>
        </p:nvSpPr>
        <p:spPr>
          <a:xfrm>
            <a:off x="859825" y="1439050"/>
            <a:ext cx="3108900" cy="548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21"/>
          <p:cNvSpPr txBox="1"/>
          <p:nvPr>
            <p:ph idx="5" type="subTitle"/>
          </p:nvPr>
        </p:nvSpPr>
        <p:spPr>
          <a:xfrm>
            <a:off x="3017562" y="2908200"/>
            <a:ext cx="3108900" cy="548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3" name="Google Shape;113;p21"/>
          <p:cNvSpPr txBox="1"/>
          <p:nvPr>
            <p:ph idx="6" type="subTitle"/>
          </p:nvPr>
        </p:nvSpPr>
        <p:spPr>
          <a:xfrm>
            <a:off x="5215463" y="1439050"/>
            <a:ext cx="3108900" cy="548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4" name="Google Shape;114;p21"/>
          <p:cNvSpPr/>
          <p:nvPr/>
        </p:nvSpPr>
        <p:spPr>
          <a:xfrm>
            <a:off x="218264" y="4340906"/>
            <a:ext cx="8708097" cy="548626"/>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1"/>
          <p:cNvSpPr/>
          <p:nvPr/>
        </p:nvSpPr>
        <p:spPr>
          <a:xfrm flipH="1">
            <a:off x="218252" y="4521262"/>
            <a:ext cx="8706974" cy="444486"/>
          </a:xfrm>
          <a:custGeom>
            <a:rect b="b" l="l" r="r" t="t"/>
            <a:pathLst>
              <a:path extrusionOk="0" h="14123" w="93063">
                <a:moveTo>
                  <a:pt x="75427" y="1"/>
                </a:moveTo>
                <a:cubicBezTo>
                  <a:pt x="74409" y="1"/>
                  <a:pt x="73392" y="175"/>
                  <a:pt x="72376" y="565"/>
                </a:cubicBezTo>
                <a:cubicBezTo>
                  <a:pt x="68924" y="1894"/>
                  <a:pt x="65483" y="5703"/>
                  <a:pt x="62042" y="6014"/>
                </a:cubicBezTo>
                <a:cubicBezTo>
                  <a:pt x="61887" y="6027"/>
                  <a:pt x="61732" y="6034"/>
                  <a:pt x="61577" y="6034"/>
                </a:cubicBezTo>
                <a:cubicBezTo>
                  <a:pt x="58291" y="6034"/>
                  <a:pt x="55004" y="3049"/>
                  <a:pt x="51708" y="1558"/>
                </a:cubicBezTo>
                <a:cubicBezTo>
                  <a:pt x="48771" y="233"/>
                  <a:pt x="45823" y="94"/>
                  <a:pt x="42883" y="94"/>
                </a:cubicBezTo>
                <a:cubicBezTo>
                  <a:pt x="42373" y="94"/>
                  <a:pt x="41864" y="98"/>
                  <a:pt x="41355" y="101"/>
                </a:cubicBezTo>
                <a:cubicBezTo>
                  <a:pt x="37903" y="117"/>
                  <a:pt x="34462" y="67"/>
                  <a:pt x="31021" y="1134"/>
                </a:cubicBezTo>
                <a:cubicBezTo>
                  <a:pt x="27580" y="2200"/>
                  <a:pt x="24139" y="4381"/>
                  <a:pt x="20687" y="6358"/>
                </a:cubicBezTo>
                <a:cubicBezTo>
                  <a:pt x="17241" y="8340"/>
                  <a:pt x="13780" y="10115"/>
                  <a:pt x="10334" y="10769"/>
                </a:cubicBezTo>
                <a:cubicBezTo>
                  <a:pt x="9027" y="11017"/>
                  <a:pt x="7722" y="11104"/>
                  <a:pt x="6511" y="11104"/>
                </a:cubicBezTo>
                <a:cubicBezTo>
                  <a:pt x="4524" y="11104"/>
                  <a:pt x="2790" y="10869"/>
                  <a:pt x="1721" y="10721"/>
                </a:cubicBezTo>
                <a:lnTo>
                  <a:pt x="0" y="10489"/>
                </a:lnTo>
                <a:lnTo>
                  <a:pt x="0" y="14123"/>
                </a:lnTo>
                <a:lnTo>
                  <a:pt x="93063" y="14123"/>
                </a:lnTo>
                <a:lnTo>
                  <a:pt x="93063" y="10100"/>
                </a:lnTo>
                <a:lnTo>
                  <a:pt x="91342" y="8680"/>
                </a:lnTo>
                <a:cubicBezTo>
                  <a:pt x="89620" y="7255"/>
                  <a:pt x="86179" y="4415"/>
                  <a:pt x="82728" y="2408"/>
                </a:cubicBezTo>
                <a:cubicBezTo>
                  <a:pt x="80299" y="996"/>
                  <a:pt x="77862" y="1"/>
                  <a:pt x="75427"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16" name="Shape 116"/>
        <p:cNvGrpSpPr/>
        <p:nvPr/>
      </p:nvGrpSpPr>
      <p:grpSpPr>
        <a:xfrm>
          <a:off x="0" y="0"/>
          <a:ext cx="0" cy="0"/>
          <a:chOff x="0" y="0"/>
          <a:chExt cx="0" cy="0"/>
        </a:xfrm>
      </p:grpSpPr>
      <p:sp>
        <p:nvSpPr>
          <p:cNvPr id="117" name="Google Shape;117;p22"/>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2"/>
          <p:cNvSpPr/>
          <p:nvPr/>
        </p:nvSpPr>
        <p:spPr>
          <a:xfrm>
            <a:off x="218484" y="4396975"/>
            <a:ext cx="8707632" cy="572703"/>
          </a:xfrm>
          <a:custGeom>
            <a:rect b="b" l="l" r="r" t="t"/>
            <a:pathLst>
              <a:path extrusionOk="0" h="16629" w="93075">
                <a:moveTo>
                  <a:pt x="0" y="1"/>
                </a:moveTo>
                <a:lnTo>
                  <a:pt x="0" y="16628"/>
                </a:lnTo>
                <a:lnTo>
                  <a:pt x="93074" y="16628"/>
                </a:lnTo>
                <a:lnTo>
                  <a:pt x="93074" y="2910"/>
                </a:lnTo>
                <a:lnTo>
                  <a:pt x="92211" y="4113"/>
                </a:lnTo>
                <a:cubicBezTo>
                  <a:pt x="91344" y="5319"/>
                  <a:pt x="89617" y="7724"/>
                  <a:pt x="87897" y="8645"/>
                </a:cubicBezTo>
                <a:cubicBezTo>
                  <a:pt x="87281" y="8974"/>
                  <a:pt x="86666" y="9114"/>
                  <a:pt x="86050" y="9114"/>
                </a:cubicBezTo>
                <a:cubicBezTo>
                  <a:pt x="84947" y="9114"/>
                  <a:pt x="83844" y="8665"/>
                  <a:pt x="82739" y="8058"/>
                </a:cubicBezTo>
                <a:cubicBezTo>
                  <a:pt x="81017" y="7113"/>
                  <a:pt x="79293" y="5785"/>
                  <a:pt x="77562" y="4704"/>
                </a:cubicBezTo>
                <a:cubicBezTo>
                  <a:pt x="75831" y="3624"/>
                  <a:pt x="74105" y="2780"/>
                  <a:pt x="72385" y="2459"/>
                </a:cubicBezTo>
                <a:cubicBezTo>
                  <a:pt x="70663" y="2134"/>
                  <a:pt x="68948" y="2328"/>
                  <a:pt x="67227" y="2085"/>
                </a:cubicBezTo>
                <a:cubicBezTo>
                  <a:pt x="66028" y="1917"/>
                  <a:pt x="64829" y="1537"/>
                  <a:pt x="63627" y="1537"/>
                </a:cubicBezTo>
                <a:cubicBezTo>
                  <a:pt x="63102" y="1537"/>
                  <a:pt x="62576" y="1609"/>
                  <a:pt x="62049" y="1804"/>
                </a:cubicBezTo>
                <a:cubicBezTo>
                  <a:pt x="60319" y="2438"/>
                  <a:pt x="58594" y="4397"/>
                  <a:pt x="56873" y="4653"/>
                </a:cubicBezTo>
                <a:cubicBezTo>
                  <a:pt x="56730" y="4675"/>
                  <a:pt x="56587" y="4684"/>
                  <a:pt x="56444" y="4684"/>
                </a:cubicBezTo>
                <a:cubicBezTo>
                  <a:pt x="55021" y="4684"/>
                  <a:pt x="53602" y="3720"/>
                  <a:pt x="52179" y="3720"/>
                </a:cubicBezTo>
                <a:cubicBezTo>
                  <a:pt x="52024" y="3720"/>
                  <a:pt x="51869" y="3731"/>
                  <a:pt x="51714" y="3756"/>
                </a:cubicBezTo>
                <a:cubicBezTo>
                  <a:pt x="49993" y="4039"/>
                  <a:pt x="48268" y="6044"/>
                  <a:pt x="46538" y="7281"/>
                </a:cubicBezTo>
                <a:cubicBezTo>
                  <a:pt x="45497" y="8024"/>
                  <a:pt x="44459" y="8489"/>
                  <a:pt x="43423" y="8489"/>
                </a:cubicBezTo>
                <a:cubicBezTo>
                  <a:pt x="42735" y="8489"/>
                  <a:pt x="42047" y="8284"/>
                  <a:pt x="41360" y="7819"/>
                </a:cubicBezTo>
                <a:cubicBezTo>
                  <a:pt x="39639" y="6656"/>
                  <a:pt x="37923" y="3863"/>
                  <a:pt x="36203" y="3466"/>
                </a:cubicBezTo>
                <a:cubicBezTo>
                  <a:pt x="36049" y="3430"/>
                  <a:pt x="35894" y="3414"/>
                  <a:pt x="35740" y="3414"/>
                </a:cubicBezTo>
                <a:cubicBezTo>
                  <a:pt x="34172" y="3414"/>
                  <a:pt x="32602" y="5086"/>
                  <a:pt x="31025" y="5178"/>
                </a:cubicBezTo>
                <a:cubicBezTo>
                  <a:pt x="30976" y="5181"/>
                  <a:pt x="30926" y="5182"/>
                  <a:pt x="30876" y="5182"/>
                </a:cubicBezTo>
                <a:cubicBezTo>
                  <a:pt x="29196" y="5182"/>
                  <a:pt x="27519" y="3458"/>
                  <a:pt x="25849" y="2343"/>
                </a:cubicBezTo>
                <a:cubicBezTo>
                  <a:pt x="24792" y="1640"/>
                  <a:pt x="23739" y="1180"/>
                  <a:pt x="22685" y="1180"/>
                </a:cubicBezTo>
                <a:cubicBezTo>
                  <a:pt x="22020" y="1180"/>
                  <a:pt x="21356" y="1363"/>
                  <a:pt x="20691" y="1784"/>
                </a:cubicBezTo>
                <a:cubicBezTo>
                  <a:pt x="18969" y="2874"/>
                  <a:pt x="17244" y="5561"/>
                  <a:pt x="15513" y="6108"/>
                </a:cubicBezTo>
                <a:cubicBezTo>
                  <a:pt x="15272" y="6184"/>
                  <a:pt x="15031" y="6219"/>
                  <a:pt x="14790" y="6219"/>
                </a:cubicBezTo>
                <a:cubicBezTo>
                  <a:pt x="13301" y="6219"/>
                  <a:pt x="11817" y="4883"/>
                  <a:pt x="10336" y="3698"/>
                </a:cubicBezTo>
                <a:cubicBezTo>
                  <a:pt x="8614" y="2327"/>
                  <a:pt x="6899" y="1162"/>
                  <a:pt x="5178" y="581"/>
                </a:cubicBezTo>
                <a:cubicBezTo>
                  <a:pt x="3457" y="1"/>
                  <a:pt x="1732" y="1"/>
                  <a:pt x="86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p:nvPr/>
        </p:nvSpPr>
        <p:spPr>
          <a:xfrm>
            <a:off x="218484" y="4396999"/>
            <a:ext cx="8706415" cy="572678"/>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2"/>
          <p:cNvSpPr/>
          <p:nvPr/>
        </p:nvSpPr>
        <p:spPr>
          <a:xfrm>
            <a:off x="218484" y="4575172"/>
            <a:ext cx="8706041" cy="394504"/>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2" name="Google Shape;122;p22"/>
          <p:cNvSpPr txBox="1"/>
          <p:nvPr>
            <p:ph idx="1" type="subTitle"/>
          </p:nvPr>
        </p:nvSpPr>
        <p:spPr>
          <a:xfrm>
            <a:off x="1206425" y="1778285"/>
            <a:ext cx="31686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22"/>
          <p:cNvSpPr txBox="1"/>
          <p:nvPr>
            <p:ph idx="2" type="subTitle"/>
          </p:nvPr>
        </p:nvSpPr>
        <p:spPr>
          <a:xfrm>
            <a:off x="5016578" y="1778285"/>
            <a:ext cx="31731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4" name="Google Shape;124;p22"/>
          <p:cNvSpPr txBox="1"/>
          <p:nvPr>
            <p:ph idx="3" type="subTitle"/>
          </p:nvPr>
        </p:nvSpPr>
        <p:spPr>
          <a:xfrm>
            <a:off x="1206425" y="3314113"/>
            <a:ext cx="31686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5" name="Google Shape;125;p22"/>
          <p:cNvSpPr txBox="1"/>
          <p:nvPr>
            <p:ph idx="4" type="subTitle"/>
          </p:nvPr>
        </p:nvSpPr>
        <p:spPr>
          <a:xfrm>
            <a:off x="5016578" y="3314113"/>
            <a:ext cx="31731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22"/>
          <p:cNvSpPr txBox="1"/>
          <p:nvPr>
            <p:ph idx="5" type="subTitle"/>
          </p:nvPr>
        </p:nvSpPr>
        <p:spPr>
          <a:xfrm>
            <a:off x="1206424" y="1321079"/>
            <a:ext cx="3168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200"/>
              <a:buFont typeface="Sacramento"/>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3200"/>
              <a:buFont typeface="Sacramento"/>
              <a:buNone/>
              <a:defRPr sz="3200">
                <a:latin typeface="Sacramento"/>
                <a:ea typeface="Sacramento"/>
                <a:cs typeface="Sacramento"/>
                <a:sym typeface="Sacramento"/>
              </a:defRPr>
            </a:lvl2pPr>
            <a:lvl3pPr lvl="2" rtl="0" algn="ctr">
              <a:lnSpc>
                <a:spcPct val="100000"/>
              </a:lnSpc>
              <a:spcBef>
                <a:spcPts val="0"/>
              </a:spcBef>
              <a:spcAft>
                <a:spcPts val="0"/>
              </a:spcAft>
              <a:buSzPts val="3200"/>
              <a:buFont typeface="Sacramento"/>
              <a:buNone/>
              <a:defRPr sz="3200">
                <a:latin typeface="Sacramento"/>
                <a:ea typeface="Sacramento"/>
                <a:cs typeface="Sacramento"/>
                <a:sym typeface="Sacramento"/>
              </a:defRPr>
            </a:lvl3pPr>
            <a:lvl4pPr lvl="3" rtl="0" algn="ctr">
              <a:lnSpc>
                <a:spcPct val="100000"/>
              </a:lnSpc>
              <a:spcBef>
                <a:spcPts val="0"/>
              </a:spcBef>
              <a:spcAft>
                <a:spcPts val="0"/>
              </a:spcAft>
              <a:buSzPts val="3200"/>
              <a:buFont typeface="Sacramento"/>
              <a:buNone/>
              <a:defRPr sz="3200">
                <a:latin typeface="Sacramento"/>
                <a:ea typeface="Sacramento"/>
                <a:cs typeface="Sacramento"/>
                <a:sym typeface="Sacramento"/>
              </a:defRPr>
            </a:lvl4pPr>
            <a:lvl5pPr lvl="4" rtl="0" algn="ctr">
              <a:lnSpc>
                <a:spcPct val="100000"/>
              </a:lnSpc>
              <a:spcBef>
                <a:spcPts val="0"/>
              </a:spcBef>
              <a:spcAft>
                <a:spcPts val="0"/>
              </a:spcAft>
              <a:buSzPts val="3200"/>
              <a:buFont typeface="Sacramento"/>
              <a:buNone/>
              <a:defRPr sz="3200">
                <a:latin typeface="Sacramento"/>
                <a:ea typeface="Sacramento"/>
                <a:cs typeface="Sacramento"/>
                <a:sym typeface="Sacramento"/>
              </a:defRPr>
            </a:lvl5pPr>
            <a:lvl6pPr lvl="5" rtl="0" algn="ctr">
              <a:lnSpc>
                <a:spcPct val="100000"/>
              </a:lnSpc>
              <a:spcBef>
                <a:spcPts val="0"/>
              </a:spcBef>
              <a:spcAft>
                <a:spcPts val="0"/>
              </a:spcAft>
              <a:buSzPts val="3200"/>
              <a:buFont typeface="Sacramento"/>
              <a:buNone/>
              <a:defRPr sz="3200">
                <a:latin typeface="Sacramento"/>
                <a:ea typeface="Sacramento"/>
                <a:cs typeface="Sacramento"/>
                <a:sym typeface="Sacramento"/>
              </a:defRPr>
            </a:lvl6pPr>
            <a:lvl7pPr lvl="6" rtl="0" algn="ctr">
              <a:lnSpc>
                <a:spcPct val="100000"/>
              </a:lnSpc>
              <a:spcBef>
                <a:spcPts val="0"/>
              </a:spcBef>
              <a:spcAft>
                <a:spcPts val="0"/>
              </a:spcAft>
              <a:buSzPts val="3200"/>
              <a:buFont typeface="Sacramento"/>
              <a:buNone/>
              <a:defRPr sz="3200">
                <a:latin typeface="Sacramento"/>
                <a:ea typeface="Sacramento"/>
                <a:cs typeface="Sacramento"/>
                <a:sym typeface="Sacramento"/>
              </a:defRPr>
            </a:lvl7pPr>
            <a:lvl8pPr lvl="7" rtl="0" algn="ctr">
              <a:lnSpc>
                <a:spcPct val="100000"/>
              </a:lnSpc>
              <a:spcBef>
                <a:spcPts val="0"/>
              </a:spcBef>
              <a:spcAft>
                <a:spcPts val="0"/>
              </a:spcAft>
              <a:buSzPts val="3200"/>
              <a:buFont typeface="Sacramento"/>
              <a:buNone/>
              <a:defRPr sz="3200">
                <a:latin typeface="Sacramento"/>
                <a:ea typeface="Sacramento"/>
                <a:cs typeface="Sacramento"/>
                <a:sym typeface="Sacramento"/>
              </a:defRPr>
            </a:lvl8pPr>
            <a:lvl9pPr lvl="8" rtl="0" algn="ctr">
              <a:lnSpc>
                <a:spcPct val="100000"/>
              </a:lnSpc>
              <a:spcBef>
                <a:spcPts val="0"/>
              </a:spcBef>
              <a:spcAft>
                <a:spcPts val="0"/>
              </a:spcAft>
              <a:buSzPts val="3200"/>
              <a:buFont typeface="Sacramento"/>
              <a:buNone/>
              <a:defRPr sz="3200">
                <a:latin typeface="Sacramento"/>
                <a:ea typeface="Sacramento"/>
                <a:cs typeface="Sacramento"/>
                <a:sym typeface="Sacramento"/>
              </a:defRPr>
            </a:lvl9pPr>
          </a:lstStyle>
          <a:p/>
        </p:txBody>
      </p:sp>
      <p:sp>
        <p:nvSpPr>
          <p:cNvPr id="127" name="Google Shape;127;p22"/>
          <p:cNvSpPr txBox="1"/>
          <p:nvPr>
            <p:ph idx="6" type="subTitle"/>
          </p:nvPr>
        </p:nvSpPr>
        <p:spPr>
          <a:xfrm>
            <a:off x="1206424" y="2856932"/>
            <a:ext cx="3168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200"/>
              <a:buFont typeface="Sacramento"/>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3200"/>
              <a:buFont typeface="Sacramento"/>
              <a:buNone/>
              <a:defRPr sz="3200">
                <a:latin typeface="Sacramento"/>
                <a:ea typeface="Sacramento"/>
                <a:cs typeface="Sacramento"/>
                <a:sym typeface="Sacramento"/>
              </a:defRPr>
            </a:lvl2pPr>
            <a:lvl3pPr lvl="2" rtl="0" algn="ctr">
              <a:lnSpc>
                <a:spcPct val="100000"/>
              </a:lnSpc>
              <a:spcBef>
                <a:spcPts val="0"/>
              </a:spcBef>
              <a:spcAft>
                <a:spcPts val="0"/>
              </a:spcAft>
              <a:buSzPts val="3200"/>
              <a:buFont typeface="Sacramento"/>
              <a:buNone/>
              <a:defRPr sz="3200">
                <a:latin typeface="Sacramento"/>
                <a:ea typeface="Sacramento"/>
                <a:cs typeface="Sacramento"/>
                <a:sym typeface="Sacramento"/>
              </a:defRPr>
            </a:lvl3pPr>
            <a:lvl4pPr lvl="3" rtl="0" algn="ctr">
              <a:lnSpc>
                <a:spcPct val="100000"/>
              </a:lnSpc>
              <a:spcBef>
                <a:spcPts val="0"/>
              </a:spcBef>
              <a:spcAft>
                <a:spcPts val="0"/>
              </a:spcAft>
              <a:buSzPts val="3200"/>
              <a:buFont typeface="Sacramento"/>
              <a:buNone/>
              <a:defRPr sz="3200">
                <a:latin typeface="Sacramento"/>
                <a:ea typeface="Sacramento"/>
                <a:cs typeface="Sacramento"/>
                <a:sym typeface="Sacramento"/>
              </a:defRPr>
            </a:lvl4pPr>
            <a:lvl5pPr lvl="4" rtl="0" algn="ctr">
              <a:lnSpc>
                <a:spcPct val="100000"/>
              </a:lnSpc>
              <a:spcBef>
                <a:spcPts val="0"/>
              </a:spcBef>
              <a:spcAft>
                <a:spcPts val="0"/>
              </a:spcAft>
              <a:buSzPts val="3200"/>
              <a:buFont typeface="Sacramento"/>
              <a:buNone/>
              <a:defRPr sz="3200">
                <a:latin typeface="Sacramento"/>
                <a:ea typeface="Sacramento"/>
                <a:cs typeface="Sacramento"/>
                <a:sym typeface="Sacramento"/>
              </a:defRPr>
            </a:lvl5pPr>
            <a:lvl6pPr lvl="5" rtl="0" algn="ctr">
              <a:lnSpc>
                <a:spcPct val="100000"/>
              </a:lnSpc>
              <a:spcBef>
                <a:spcPts val="0"/>
              </a:spcBef>
              <a:spcAft>
                <a:spcPts val="0"/>
              </a:spcAft>
              <a:buSzPts val="3200"/>
              <a:buFont typeface="Sacramento"/>
              <a:buNone/>
              <a:defRPr sz="3200">
                <a:latin typeface="Sacramento"/>
                <a:ea typeface="Sacramento"/>
                <a:cs typeface="Sacramento"/>
                <a:sym typeface="Sacramento"/>
              </a:defRPr>
            </a:lvl6pPr>
            <a:lvl7pPr lvl="6" rtl="0" algn="ctr">
              <a:lnSpc>
                <a:spcPct val="100000"/>
              </a:lnSpc>
              <a:spcBef>
                <a:spcPts val="0"/>
              </a:spcBef>
              <a:spcAft>
                <a:spcPts val="0"/>
              </a:spcAft>
              <a:buSzPts val="3200"/>
              <a:buFont typeface="Sacramento"/>
              <a:buNone/>
              <a:defRPr sz="3200">
                <a:latin typeface="Sacramento"/>
                <a:ea typeface="Sacramento"/>
                <a:cs typeface="Sacramento"/>
                <a:sym typeface="Sacramento"/>
              </a:defRPr>
            </a:lvl7pPr>
            <a:lvl8pPr lvl="7" rtl="0" algn="ctr">
              <a:lnSpc>
                <a:spcPct val="100000"/>
              </a:lnSpc>
              <a:spcBef>
                <a:spcPts val="0"/>
              </a:spcBef>
              <a:spcAft>
                <a:spcPts val="0"/>
              </a:spcAft>
              <a:buSzPts val="3200"/>
              <a:buFont typeface="Sacramento"/>
              <a:buNone/>
              <a:defRPr sz="3200">
                <a:latin typeface="Sacramento"/>
                <a:ea typeface="Sacramento"/>
                <a:cs typeface="Sacramento"/>
                <a:sym typeface="Sacramento"/>
              </a:defRPr>
            </a:lvl8pPr>
            <a:lvl9pPr lvl="8" rtl="0" algn="ctr">
              <a:lnSpc>
                <a:spcPct val="100000"/>
              </a:lnSpc>
              <a:spcBef>
                <a:spcPts val="0"/>
              </a:spcBef>
              <a:spcAft>
                <a:spcPts val="0"/>
              </a:spcAft>
              <a:buSzPts val="3200"/>
              <a:buFont typeface="Sacramento"/>
              <a:buNone/>
              <a:defRPr sz="3200">
                <a:latin typeface="Sacramento"/>
                <a:ea typeface="Sacramento"/>
                <a:cs typeface="Sacramento"/>
                <a:sym typeface="Sacramento"/>
              </a:defRPr>
            </a:lvl9pPr>
          </a:lstStyle>
          <a:p/>
        </p:txBody>
      </p:sp>
      <p:sp>
        <p:nvSpPr>
          <p:cNvPr id="128" name="Google Shape;128;p22"/>
          <p:cNvSpPr txBox="1"/>
          <p:nvPr>
            <p:ph idx="7" type="subTitle"/>
          </p:nvPr>
        </p:nvSpPr>
        <p:spPr>
          <a:xfrm>
            <a:off x="5016548" y="1321079"/>
            <a:ext cx="3173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200"/>
              <a:buFont typeface="Sacramento"/>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3200"/>
              <a:buFont typeface="Sacramento"/>
              <a:buNone/>
              <a:defRPr sz="3200">
                <a:latin typeface="Sacramento"/>
                <a:ea typeface="Sacramento"/>
                <a:cs typeface="Sacramento"/>
                <a:sym typeface="Sacramento"/>
              </a:defRPr>
            </a:lvl2pPr>
            <a:lvl3pPr lvl="2" rtl="0" algn="ctr">
              <a:lnSpc>
                <a:spcPct val="100000"/>
              </a:lnSpc>
              <a:spcBef>
                <a:spcPts val="0"/>
              </a:spcBef>
              <a:spcAft>
                <a:spcPts val="0"/>
              </a:spcAft>
              <a:buSzPts val="3200"/>
              <a:buFont typeface="Sacramento"/>
              <a:buNone/>
              <a:defRPr sz="3200">
                <a:latin typeface="Sacramento"/>
                <a:ea typeface="Sacramento"/>
                <a:cs typeface="Sacramento"/>
                <a:sym typeface="Sacramento"/>
              </a:defRPr>
            </a:lvl3pPr>
            <a:lvl4pPr lvl="3" rtl="0" algn="ctr">
              <a:lnSpc>
                <a:spcPct val="100000"/>
              </a:lnSpc>
              <a:spcBef>
                <a:spcPts val="0"/>
              </a:spcBef>
              <a:spcAft>
                <a:spcPts val="0"/>
              </a:spcAft>
              <a:buSzPts val="3200"/>
              <a:buFont typeface="Sacramento"/>
              <a:buNone/>
              <a:defRPr sz="3200">
                <a:latin typeface="Sacramento"/>
                <a:ea typeface="Sacramento"/>
                <a:cs typeface="Sacramento"/>
                <a:sym typeface="Sacramento"/>
              </a:defRPr>
            </a:lvl4pPr>
            <a:lvl5pPr lvl="4" rtl="0" algn="ctr">
              <a:lnSpc>
                <a:spcPct val="100000"/>
              </a:lnSpc>
              <a:spcBef>
                <a:spcPts val="0"/>
              </a:spcBef>
              <a:spcAft>
                <a:spcPts val="0"/>
              </a:spcAft>
              <a:buSzPts val="3200"/>
              <a:buFont typeface="Sacramento"/>
              <a:buNone/>
              <a:defRPr sz="3200">
                <a:latin typeface="Sacramento"/>
                <a:ea typeface="Sacramento"/>
                <a:cs typeface="Sacramento"/>
                <a:sym typeface="Sacramento"/>
              </a:defRPr>
            </a:lvl5pPr>
            <a:lvl6pPr lvl="5" rtl="0" algn="ctr">
              <a:lnSpc>
                <a:spcPct val="100000"/>
              </a:lnSpc>
              <a:spcBef>
                <a:spcPts val="0"/>
              </a:spcBef>
              <a:spcAft>
                <a:spcPts val="0"/>
              </a:spcAft>
              <a:buSzPts val="3200"/>
              <a:buFont typeface="Sacramento"/>
              <a:buNone/>
              <a:defRPr sz="3200">
                <a:latin typeface="Sacramento"/>
                <a:ea typeface="Sacramento"/>
                <a:cs typeface="Sacramento"/>
                <a:sym typeface="Sacramento"/>
              </a:defRPr>
            </a:lvl6pPr>
            <a:lvl7pPr lvl="6" rtl="0" algn="ctr">
              <a:lnSpc>
                <a:spcPct val="100000"/>
              </a:lnSpc>
              <a:spcBef>
                <a:spcPts val="0"/>
              </a:spcBef>
              <a:spcAft>
                <a:spcPts val="0"/>
              </a:spcAft>
              <a:buSzPts val="3200"/>
              <a:buFont typeface="Sacramento"/>
              <a:buNone/>
              <a:defRPr sz="3200">
                <a:latin typeface="Sacramento"/>
                <a:ea typeface="Sacramento"/>
                <a:cs typeface="Sacramento"/>
                <a:sym typeface="Sacramento"/>
              </a:defRPr>
            </a:lvl7pPr>
            <a:lvl8pPr lvl="7" rtl="0" algn="ctr">
              <a:lnSpc>
                <a:spcPct val="100000"/>
              </a:lnSpc>
              <a:spcBef>
                <a:spcPts val="0"/>
              </a:spcBef>
              <a:spcAft>
                <a:spcPts val="0"/>
              </a:spcAft>
              <a:buSzPts val="3200"/>
              <a:buFont typeface="Sacramento"/>
              <a:buNone/>
              <a:defRPr sz="3200">
                <a:latin typeface="Sacramento"/>
                <a:ea typeface="Sacramento"/>
                <a:cs typeface="Sacramento"/>
                <a:sym typeface="Sacramento"/>
              </a:defRPr>
            </a:lvl8pPr>
            <a:lvl9pPr lvl="8" rtl="0" algn="ctr">
              <a:lnSpc>
                <a:spcPct val="100000"/>
              </a:lnSpc>
              <a:spcBef>
                <a:spcPts val="0"/>
              </a:spcBef>
              <a:spcAft>
                <a:spcPts val="0"/>
              </a:spcAft>
              <a:buSzPts val="3200"/>
              <a:buFont typeface="Sacramento"/>
              <a:buNone/>
              <a:defRPr sz="3200">
                <a:latin typeface="Sacramento"/>
                <a:ea typeface="Sacramento"/>
                <a:cs typeface="Sacramento"/>
                <a:sym typeface="Sacramento"/>
              </a:defRPr>
            </a:lvl9pPr>
          </a:lstStyle>
          <a:p/>
        </p:txBody>
      </p:sp>
      <p:sp>
        <p:nvSpPr>
          <p:cNvPr id="129" name="Google Shape;129;p22"/>
          <p:cNvSpPr txBox="1"/>
          <p:nvPr>
            <p:ph idx="8" type="subTitle"/>
          </p:nvPr>
        </p:nvSpPr>
        <p:spPr>
          <a:xfrm>
            <a:off x="5016549" y="2856932"/>
            <a:ext cx="31731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3200"/>
              <a:buFont typeface="Sacramento"/>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3200"/>
              <a:buFont typeface="Sacramento"/>
              <a:buNone/>
              <a:defRPr sz="3200">
                <a:latin typeface="Sacramento"/>
                <a:ea typeface="Sacramento"/>
                <a:cs typeface="Sacramento"/>
                <a:sym typeface="Sacramento"/>
              </a:defRPr>
            </a:lvl2pPr>
            <a:lvl3pPr lvl="2" rtl="0" algn="ctr">
              <a:lnSpc>
                <a:spcPct val="100000"/>
              </a:lnSpc>
              <a:spcBef>
                <a:spcPts val="0"/>
              </a:spcBef>
              <a:spcAft>
                <a:spcPts val="0"/>
              </a:spcAft>
              <a:buSzPts val="3200"/>
              <a:buFont typeface="Sacramento"/>
              <a:buNone/>
              <a:defRPr sz="3200">
                <a:latin typeface="Sacramento"/>
                <a:ea typeface="Sacramento"/>
                <a:cs typeface="Sacramento"/>
                <a:sym typeface="Sacramento"/>
              </a:defRPr>
            </a:lvl3pPr>
            <a:lvl4pPr lvl="3" rtl="0" algn="ctr">
              <a:lnSpc>
                <a:spcPct val="100000"/>
              </a:lnSpc>
              <a:spcBef>
                <a:spcPts val="0"/>
              </a:spcBef>
              <a:spcAft>
                <a:spcPts val="0"/>
              </a:spcAft>
              <a:buSzPts val="3200"/>
              <a:buFont typeface="Sacramento"/>
              <a:buNone/>
              <a:defRPr sz="3200">
                <a:latin typeface="Sacramento"/>
                <a:ea typeface="Sacramento"/>
                <a:cs typeface="Sacramento"/>
                <a:sym typeface="Sacramento"/>
              </a:defRPr>
            </a:lvl4pPr>
            <a:lvl5pPr lvl="4" rtl="0" algn="ctr">
              <a:lnSpc>
                <a:spcPct val="100000"/>
              </a:lnSpc>
              <a:spcBef>
                <a:spcPts val="0"/>
              </a:spcBef>
              <a:spcAft>
                <a:spcPts val="0"/>
              </a:spcAft>
              <a:buSzPts val="3200"/>
              <a:buFont typeface="Sacramento"/>
              <a:buNone/>
              <a:defRPr sz="3200">
                <a:latin typeface="Sacramento"/>
                <a:ea typeface="Sacramento"/>
                <a:cs typeface="Sacramento"/>
                <a:sym typeface="Sacramento"/>
              </a:defRPr>
            </a:lvl5pPr>
            <a:lvl6pPr lvl="5" rtl="0" algn="ctr">
              <a:lnSpc>
                <a:spcPct val="100000"/>
              </a:lnSpc>
              <a:spcBef>
                <a:spcPts val="0"/>
              </a:spcBef>
              <a:spcAft>
                <a:spcPts val="0"/>
              </a:spcAft>
              <a:buSzPts val="3200"/>
              <a:buFont typeface="Sacramento"/>
              <a:buNone/>
              <a:defRPr sz="3200">
                <a:latin typeface="Sacramento"/>
                <a:ea typeface="Sacramento"/>
                <a:cs typeface="Sacramento"/>
                <a:sym typeface="Sacramento"/>
              </a:defRPr>
            </a:lvl6pPr>
            <a:lvl7pPr lvl="6" rtl="0" algn="ctr">
              <a:lnSpc>
                <a:spcPct val="100000"/>
              </a:lnSpc>
              <a:spcBef>
                <a:spcPts val="0"/>
              </a:spcBef>
              <a:spcAft>
                <a:spcPts val="0"/>
              </a:spcAft>
              <a:buSzPts val="3200"/>
              <a:buFont typeface="Sacramento"/>
              <a:buNone/>
              <a:defRPr sz="3200">
                <a:latin typeface="Sacramento"/>
                <a:ea typeface="Sacramento"/>
                <a:cs typeface="Sacramento"/>
                <a:sym typeface="Sacramento"/>
              </a:defRPr>
            </a:lvl7pPr>
            <a:lvl8pPr lvl="7" rtl="0" algn="ctr">
              <a:lnSpc>
                <a:spcPct val="100000"/>
              </a:lnSpc>
              <a:spcBef>
                <a:spcPts val="0"/>
              </a:spcBef>
              <a:spcAft>
                <a:spcPts val="0"/>
              </a:spcAft>
              <a:buSzPts val="3200"/>
              <a:buFont typeface="Sacramento"/>
              <a:buNone/>
              <a:defRPr sz="3200">
                <a:latin typeface="Sacramento"/>
                <a:ea typeface="Sacramento"/>
                <a:cs typeface="Sacramento"/>
                <a:sym typeface="Sacramento"/>
              </a:defRPr>
            </a:lvl8pPr>
            <a:lvl9pPr lvl="8" rtl="0" algn="ctr">
              <a:lnSpc>
                <a:spcPct val="100000"/>
              </a:lnSpc>
              <a:spcBef>
                <a:spcPts val="0"/>
              </a:spcBef>
              <a:spcAft>
                <a:spcPts val="0"/>
              </a:spcAft>
              <a:buSzPts val="3200"/>
              <a:buFont typeface="Sacramento"/>
              <a:buNone/>
              <a:defRPr sz="3200">
                <a:latin typeface="Sacramento"/>
                <a:ea typeface="Sacramento"/>
                <a:cs typeface="Sacramento"/>
                <a:sym typeface="Sacramento"/>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0" name="Shape 130"/>
        <p:cNvGrpSpPr/>
        <p:nvPr/>
      </p:nvGrpSpPr>
      <p:grpSpPr>
        <a:xfrm>
          <a:off x="0" y="0"/>
          <a:ext cx="0" cy="0"/>
          <a:chOff x="0" y="0"/>
          <a:chExt cx="0" cy="0"/>
        </a:xfrm>
      </p:grpSpPr>
      <p:sp>
        <p:nvSpPr>
          <p:cNvPr id="131" name="Google Shape;131;p23"/>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3"/>
          <p:cNvSpPr/>
          <p:nvPr/>
        </p:nvSpPr>
        <p:spPr>
          <a:xfrm>
            <a:off x="217798" y="4604000"/>
            <a:ext cx="8707349" cy="362540"/>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3"/>
          <p:cNvSpPr/>
          <p:nvPr/>
        </p:nvSpPr>
        <p:spPr>
          <a:xfrm>
            <a:off x="218221" y="4672548"/>
            <a:ext cx="8706506" cy="294008"/>
          </a:xfrm>
          <a:custGeom>
            <a:rect b="b" l="l" r="r" t="t"/>
            <a:pathLst>
              <a:path extrusionOk="0" h="11778" w="93058">
                <a:moveTo>
                  <a:pt x="93057" y="0"/>
                </a:moveTo>
                <a:lnTo>
                  <a:pt x="92025" y="427"/>
                </a:lnTo>
                <a:cubicBezTo>
                  <a:pt x="90987" y="858"/>
                  <a:pt x="88922" y="1711"/>
                  <a:pt x="86852" y="2108"/>
                </a:cubicBezTo>
                <a:cubicBezTo>
                  <a:pt x="85902" y="2290"/>
                  <a:pt x="84954" y="2375"/>
                  <a:pt x="84006" y="2375"/>
                </a:cubicBezTo>
                <a:cubicBezTo>
                  <a:pt x="82887" y="2375"/>
                  <a:pt x="81769" y="2257"/>
                  <a:pt x="80649" y="2045"/>
                </a:cubicBezTo>
                <a:cubicBezTo>
                  <a:pt x="78940" y="1717"/>
                  <a:pt x="77235" y="1164"/>
                  <a:pt x="75528" y="1164"/>
                </a:cubicBezTo>
                <a:cubicBezTo>
                  <a:pt x="75167" y="1164"/>
                  <a:pt x="74806" y="1189"/>
                  <a:pt x="74445" y="1246"/>
                </a:cubicBezTo>
                <a:cubicBezTo>
                  <a:pt x="72376" y="1564"/>
                  <a:pt x="70311" y="2941"/>
                  <a:pt x="68241" y="3527"/>
                </a:cubicBezTo>
                <a:cubicBezTo>
                  <a:pt x="67257" y="3809"/>
                  <a:pt x="66273" y="3912"/>
                  <a:pt x="65290" y="3912"/>
                </a:cubicBezTo>
                <a:cubicBezTo>
                  <a:pt x="64207" y="3912"/>
                  <a:pt x="63123" y="3787"/>
                  <a:pt x="62038" y="3634"/>
                </a:cubicBezTo>
                <a:cubicBezTo>
                  <a:pt x="60794" y="3460"/>
                  <a:pt x="59553" y="3250"/>
                  <a:pt x="58312" y="3250"/>
                </a:cubicBezTo>
                <a:cubicBezTo>
                  <a:pt x="57486" y="3250"/>
                  <a:pt x="56661" y="3343"/>
                  <a:pt x="55834" y="3600"/>
                </a:cubicBezTo>
                <a:cubicBezTo>
                  <a:pt x="53765" y="4249"/>
                  <a:pt x="51700" y="5927"/>
                  <a:pt x="49631" y="6324"/>
                </a:cubicBezTo>
                <a:cubicBezTo>
                  <a:pt x="49273" y="6393"/>
                  <a:pt x="48915" y="6423"/>
                  <a:pt x="48557" y="6423"/>
                </a:cubicBezTo>
                <a:cubicBezTo>
                  <a:pt x="46847" y="6423"/>
                  <a:pt x="45138" y="5733"/>
                  <a:pt x="43427" y="5271"/>
                </a:cubicBezTo>
                <a:cubicBezTo>
                  <a:pt x="42074" y="4907"/>
                  <a:pt x="40724" y="4685"/>
                  <a:pt x="39373" y="4685"/>
                </a:cubicBezTo>
                <a:cubicBezTo>
                  <a:pt x="38657" y="4685"/>
                  <a:pt x="37941" y="4748"/>
                  <a:pt x="37223" y="4884"/>
                </a:cubicBezTo>
                <a:cubicBezTo>
                  <a:pt x="35154" y="5281"/>
                  <a:pt x="33090" y="6299"/>
                  <a:pt x="31020" y="6842"/>
                </a:cubicBezTo>
                <a:cubicBezTo>
                  <a:pt x="30122" y="7075"/>
                  <a:pt x="29225" y="7219"/>
                  <a:pt x="28328" y="7219"/>
                </a:cubicBezTo>
                <a:cubicBezTo>
                  <a:pt x="27158" y="7219"/>
                  <a:pt x="25988" y="6973"/>
                  <a:pt x="24817" y="6356"/>
                </a:cubicBezTo>
                <a:cubicBezTo>
                  <a:pt x="22747" y="5266"/>
                  <a:pt x="20682" y="3017"/>
                  <a:pt x="18612" y="1704"/>
                </a:cubicBezTo>
                <a:cubicBezTo>
                  <a:pt x="16800" y="548"/>
                  <a:pt x="14990" y="107"/>
                  <a:pt x="13177" y="107"/>
                </a:cubicBezTo>
                <a:cubicBezTo>
                  <a:pt x="12921" y="107"/>
                  <a:pt x="12665" y="116"/>
                  <a:pt x="12409" y="133"/>
                </a:cubicBezTo>
                <a:cubicBezTo>
                  <a:pt x="10339" y="273"/>
                  <a:pt x="8276" y="932"/>
                  <a:pt x="6206" y="1999"/>
                </a:cubicBezTo>
                <a:cubicBezTo>
                  <a:pt x="4136" y="3064"/>
                  <a:pt x="2070" y="4538"/>
                  <a:pt x="1033" y="5270"/>
                </a:cubicBezTo>
                <a:lnTo>
                  <a:pt x="0" y="6007"/>
                </a:lnTo>
                <a:lnTo>
                  <a:pt x="0" y="11778"/>
                </a:lnTo>
                <a:lnTo>
                  <a:pt x="93057" y="11778"/>
                </a:lnTo>
                <a:lnTo>
                  <a:pt x="93057" y="0"/>
                </a:ln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5" name="Google Shape;135;p23"/>
          <p:cNvSpPr txBox="1"/>
          <p:nvPr>
            <p:ph idx="1" type="subTitle"/>
          </p:nvPr>
        </p:nvSpPr>
        <p:spPr>
          <a:xfrm>
            <a:off x="859400" y="1703076"/>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6" name="Google Shape;136;p23"/>
          <p:cNvSpPr txBox="1"/>
          <p:nvPr>
            <p:ph idx="2" type="subTitle"/>
          </p:nvPr>
        </p:nvSpPr>
        <p:spPr>
          <a:xfrm>
            <a:off x="859400" y="2815779"/>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7" name="Google Shape;137;p23"/>
          <p:cNvSpPr txBox="1"/>
          <p:nvPr>
            <p:ph idx="3" type="subTitle"/>
          </p:nvPr>
        </p:nvSpPr>
        <p:spPr>
          <a:xfrm>
            <a:off x="4718501" y="1703075"/>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8" name="Google Shape;138;p23"/>
          <p:cNvSpPr txBox="1"/>
          <p:nvPr>
            <p:ph idx="4" type="subTitle"/>
          </p:nvPr>
        </p:nvSpPr>
        <p:spPr>
          <a:xfrm>
            <a:off x="4718501" y="2815777"/>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9" name="Google Shape;139;p23"/>
          <p:cNvSpPr txBox="1"/>
          <p:nvPr>
            <p:ph idx="5" type="subTitle"/>
          </p:nvPr>
        </p:nvSpPr>
        <p:spPr>
          <a:xfrm>
            <a:off x="859400" y="3928474"/>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23"/>
          <p:cNvSpPr txBox="1"/>
          <p:nvPr>
            <p:ph idx="6" type="subTitle"/>
          </p:nvPr>
        </p:nvSpPr>
        <p:spPr>
          <a:xfrm>
            <a:off x="4718501" y="3928475"/>
            <a:ext cx="3566100" cy="64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1" name="Google Shape;141;p23"/>
          <p:cNvSpPr txBox="1"/>
          <p:nvPr>
            <p:ph idx="7" type="subTitle"/>
          </p:nvPr>
        </p:nvSpPr>
        <p:spPr>
          <a:xfrm>
            <a:off x="859400" y="1230574"/>
            <a:ext cx="35649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2" name="Google Shape;142;p23"/>
          <p:cNvSpPr txBox="1"/>
          <p:nvPr>
            <p:ph idx="8" type="subTitle"/>
          </p:nvPr>
        </p:nvSpPr>
        <p:spPr>
          <a:xfrm>
            <a:off x="859400" y="2343265"/>
            <a:ext cx="35661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 name="Google Shape;143;p23"/>
          <p:cNvSpPr txBox="1"/>
          <p:nvPr>
            <p:ph idx="9" type="subTitle"/>
          </p:nvPr>
        </p:nvSpPr>
        <p:spPr>
          <a:xfrm>
            <a:off x="859400" y="3455967"/>
            <a:ext cx="35661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4" name="Google Shape;144;p23"/>
          <p:cNvSpPr txBox="1"/>
          <p:nvPr>
            <p:ph idx="13" type="subTitle"/>
          </p:nvPr>
        </p:nvSpPr>
        <p:spPr>
          <a:xfrm>
            <a:off x="4718501" y="1230582"/>
            <a:ext cx="35661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5" name="Google Shape;145;p23"/>
          <p:cNvSpPr txBox="1"/>
          <p:nvPr>
            <p:ph idx="14" type="subTitle"/>
          </p:nvPr>
        </p:nvSpPr>
        <p:spPr>
          <a:xfrm>
            <a:off x="4718501" y="2343278"/>
            <a:ext cx="35661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6" name="Google Shape;146;p23"/>
          <p:cNvSpPr txBox="1"/>
          <p:nvPr>
            <p:ph idx="15" type="subTitle"/>
          </p:nvPr>
        </p:nvSpPr>
        <p:spPr>
          <a:xfrm>
            <a:off x="4718501" y="3455973"/>
            <a:ext cx="35661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47" name="Shape 147"/>
        <p:cNvGrpSpPr/>
        <p:nvPr/>
      </p:nvGrpSpPr>
      <p:grpSpPr>
        <a:xfrm>
          <a:off x="0" y="0"/>
          <a:ext cx="0" cy="0"/>
          <a:chOff x="0" y="0"/>
          <a:chExt cx="0" cy="0"/>
        </a:xfrm>
      </p:grpSpPr>
      <p:sp>
        <p:nvSpPr>
          <p:cNvPr id="148" name="Google Shape;148;p24"/>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4"/>
          <p:cNvSpPr txBox="1"/>
          <p:nvPr>
            <p:ph type="title"/>
          </p:nvPr>
        </p:nvSpPr>
        <p:spPr>
          <a:xfrm>
            <a:off x="713225" y="752375"/>
            <a:ext cx="4712400" cy="9333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24"/>
          <p:cNvSpPr txBox="1"/>
          <p:nvPr>
            <p:ph idx="1" type="subTitle"/>
          </p:nvPr>
        </p:nvSpPr>
        <p:spPr>
          <a:xfrm>
            <a:off x="713225" y="1572275"/>
            <a:ext cx="4712400" cy="8898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1" name="Google Shape;151;p24"/>
          <p:cNvSpPr txBox="1"/>
          <p:nvPr/>
        </p:nvSpPr>
        <p:spPr>
          <a:xfrm>
            <a:off x="713235" y="3611950"/>
            <a:ext cx="4712400" cy="44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Questrial"/>
                <a:ea typeface="Questrial"/>
                <a:cs typeface="Questrial"/>
                <a:sym typeface="Questrial"/>
              </a:rPr>
              <a:t>CREDITS:</a:t>
            </a:r>
            <a:r>
              <a:rPr lang="en" sz="1000">
                <a:solidFill>
                  <a:schemeClr val="dk1"/>
                </a:solidFill>
                <a:latin typeface="Questrial"/>
                <a:ea typeface="Questrial"/>
                <a:cs typeface="Questrial"/>
                <a:sym typeface="Questrial"/>
              </a:rPr>
              <a:t> This presentation template was created by </a:t>
            </a:r>
            <a:r>
              <a:rPr b="1" lang="en" sz="1000" u="sng">
                <a:solidFill>
                  <a:schemeClr val="hlink"/>
                </a:solidFill>
                <a:latin typeface="Questrial"/>
                <a:ea typeface="Questrial"/>
                <a:cs typeface="Questrial"/>
                <a:sym typeface="Questrial"/>
                <a:hlinkClick r:id="rId2"/>
              </a:rPr>
              <a:t>Slidesgo</a:t>
            </a:r>
            <a:r>
              <a:rPr lang="en" sz="1000">
                <a:solidFill>
                  <a:schemeClr val="dk1"/>
                </a:solidFill>
                <a:latin typeface="Questrial"/>
                <a:ea typeface="Questrial"/>
                <a:cs typeface="Questrial"/>
                <a:sym typeface="Questrial"/>
              </a:rPr>
              <a:t>, and includes icons by </a:t>
            </a:r>
            <a:r>
              <a:rPr b="1" lang="en" sz="1000" u="sng">
                <a:solidFill>
                  <a:schemeClr val="dk1"/>
                </a:solidFill>
                <a:latin typeface="Questrial"/>
                <a:ea typeface="Questrial"/>
                <a:cs typeface="Questrial"/>
                <a:sym typeface="Questrial"/>
                <a:hlinkClick r:id="rId3">
                  <a:extLst>
                    <a:ext uri="{A12FA001-AC4F-418D-AE19-62706E023703}">
                      <ahyp:hlinkClr val="tx"/>
                    </a:ext>
                  </a:extLst>
                </a:hlinkClick>
              </a:rPr>
              <a:t>Flaticon</a:t>
            </a:r>
            <a:r>
              <a:rPr lang="en" sz="1000">
                <a:solidFill>
                  <a:schemeClr val="dk1"/>
                </a:solidFill>
                <a:latin typeface="Questrial"/>
                <a:ea typeface="Questrial"/>
                <a:cs typeface="Questrial"/>
                <a:sym typeface="Questrial"/>
              </a:rPr>
              <a:t>, and infographics &amp; images by </a:t>
            </a:r>
            <a:r>
              <a:rPr b="1" lang="en" sz="1000" u="sng">
                <a:solidFill>
                  <a:schemeClr val="dk1"/>
                </a:solidFill>
                <a:latin typeface="Questrial"/>
                <a:ea typeface="Questrial"/>
                <a:cs typeface="Questrial"/>
                <a:sym typeface="Questrial"/>
                <a:hlinkClick r:id="rId4">
                  <a:extLst>
                    <a:ext uri="{A12FA001-AC4F-418D-AE19-62706E023703}">
                      <ahyp:hlinkClr val="tx"/>
                    </a:ext>
                  </a:extLst>
                </a:hlinkClick>
              </a:rPr>
              <a:t>Freepik</a:t>
            </a:r>
            <a:r>
              <a:rPr lang="en" sz="1000" u="sng">
                <a:solidFill>
                  <a:schemeClr val="dk1"/>
                </a:solidFill>
                <a:latin typeface="Questrial"/>
                <a:ea typeface="Questrial"/>
                <a:cs typeface="Questrial"/>
                <a:sym typeface="Questrial"/>
              </a:rPr>
              <a:t> </a:t>
            </a:r>
            <a:endParaRPr b="1" sz="1000" u="sng">
              <a:solidFill>
                <a:schemeClr val="dk1"/>
              </a:solidFill>
              <a:latin typeface="Questrial"/>
              <a:ea typeface="Questrial"/>
              <a:cs typeface="Questrial"/>
              <a:sym typeface="Quest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2" name="Shape 152"/>
        <p:cNvGrpSpPr/>
        <p:nvPr/>
      </p:nvGrpSpPr>
      <p:grpSpPr>
        <a:xfrm>
          <a:off x="0" y="0"/>
          <a:ext cx="0" cy="0"/>
          <a:chOff x="0" y="0"/>
          <a:chExt cx="0" cy="0"/>
        </a:xfrm>
      </p:grpSpPr>
      <p:sp>
        <p:nvSpPr>
          <p:cNvPr id="153" name="Google Shape;153;p25"/>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p:nvPr/>
        </p:nvSpPr>
        <p:spPr>
          <a:xfrm>
            <a:off x="218743" y="4433699"/>
            <a:ext cx="8706506" cy="335640"/>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5"/>
          <p:cNvSpPr/>
          <p:nvPr/>
        </p:nvSpPr>
        <p:spPr>
          <a:xfrm>
            <a:off x="218322" y="4655950"/>
            <a:ext cx="8707349" cy="252742"/>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5"/>
          <p:cNvSpPr/>
          <p:nvPr/>
        </p:nvSpPr>
        <p:spPr>
          <a:xfrm>
            <a:off x="218509" y="4673273"/>
            <a:ext cx="8706974" cy="294535"/>
          </a:xfrm>
          <a:custGeom>
            <a:rect b="b" l="l" r="r" t="t"/>
            <a:pathLst>
              <a:path extrusionOk="0" h="14123" w="93063">
                <a:moveTo>
                  <a:pt x="75427" y="1"/>
                </a:moveTo>
                <a:cubicBezTo>
                  <a:pt x="74409" y="1"/>
                  <a:pt x="73392" y="175"/>
                  <a:pt x="72376" y="565"/>
                </a:cubicBezTo>
                <a:cubicBezTo>
                  <a:pt x="68924" y="1894"/>
                  <a:pt x="65483" y="5703"/>
                  <a:pt x="62042" y="6014"/>
                </a:cubicBezTo>
                <a:cubicBezTo>
                  <a:pt x="61887" y="6027"/>
                  <a:pt x="61732" y="6034"/>
                  <a:pt x="61577" y="6034"/>
                </a:cubicBezTo>
                <a:cubicBezTo>
                  <a:pt x="58291" y="6034"/>
                  <a:pt x="55004" y="3049"/>
                  <a:pt x="51708" y="1558"/>
                </a:cubicBezTo>
                <a:cubicBezTo>
                  <a:pt x="48771" y="233"/>
                  <a:pt x="45823" y="94"/>
                  <a:pt x="42883" y="94"/>
                </a:cubicBezTo>
                <a:cubicBezTo>
                  <a:pt x="42373" y="94"/>
                  <a:pt x="41864" y="98"/>
                  <a:pt x="41355" y="101"/>
                </a:cubicBezTo>
                <a:cubicBezTo>
                  <a:pt x="37903" y="117"/>
                  <a:pt x="34462" y="67"/>
                  <a:pt x="31021" y="1134"/>
                </a:cubicBezTo>
                <a:cubicBezTo>
                  <a:pt x="27580" y="2200"/>
                  <a:pt x="24139" y="4381"/>
                  <a:pt x="20687" y="6358"/>
                </a:cubicBezTo>
                <a:cubicBezTo>
                  <a:pt x="17241" y="8340"/>
                  <a:pt x="13780" y="10115"/>
                  <a:pt x="10334" y="10769"/>
                </a:cubicBezTo>
                <a:cubicBezTo>
                  <a:pt x="9027" y="11017"/>
                  <a:pt x="7722" y="11104"/>
                  <a:pt x="6511" y="11104"/>
                </a:cubicBezTo>
                <a:cubicBezTo>
                  <a:pt x="4524" y="11104"/>
                  <a:pt x="2790" y="10869"/>
                  <a:pt x="1721" y="10721"/>
                </a:cubicBezTo>
                <a:lnTo>
                  <a:pt x="0" y="10489"/>
                </a:lnTo>
                <a:lnTo>
                  <a:pt x="0" y="14123"/>
                </a:lnTo>
                <a:lnTo>
                  <a:pt x="93063" y="14123"/>
                </a:lnTo>
                <a:lnTo>
                  <a:pt x="93063" y="10100"/>
                </a:lnTo>
                <a:lnTo>
                  <a:pt x="91342" y="8680"/>
                </a:lnTo>
                <a:cubicBezTo>
                  <a:pt x="89620" y="7255"/>
                  <a:pt x="86179" y="4415"/>
                  <a:pt x="82728" y="2408"/>
                </a:cubicBezTo>
                <a:cubicBezTo>
                  <a:pt x="80299" y="996"/>
                  <a:pt x="77862" y="1"/>
                  <a:pt x="75427"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57" name="Shape 157"/>
        <p:cNvGrpSpPr/>
        <p:nvPr/>
      </p:nvGrpSpPr>
      <p:grpSpPr>
        <a:xfrm>
          <a:off x="0" y="0"/>
          <a:ext cx="0" cy="0"/>
          <a:chOff x="0" y="0"/>
          <a:chExt cx="0" cy="0"/>
        </a:xfrm>
      </p:grpSpPr>
      <p:sp>
        <p:nvSpPr>
          <p:cNvPr id="158" name="Google Shape;158;p26"/>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p:nvPr/>
        </p:nvSpPr>
        <p:spPr>
          <a:xfrm>
            <a:off x="218200" y="4173048"/>
            <a:ext cx="8707349" cy="796987"/>
          </a:xfrm>
          <a:custGeom>
            <a:rect b="b" l="l" r="r" t="t"/>
            <a:pathLst>
              <a:path extrusionOk="0" h="14281" w="93067">
                <a:moveTo>
                  <a:pt x="57547" y="0"/>
                </a:moveTo>
                <a:cubicBezTo>
                  <a:pt x="53876" y="0"/>
                  <a:pt x="50206" y="1001"/>
                  <a:pt x="46534" y="2226"/>
                </a:cubicBezTo>
                <a:cubicBezTo>
                  <a:pt x="41362" y="3956"/>
                  <a:pt x="36195" y="6137"/>
                  <a:pt x="31023" y="7373"/>
                </a:cubicBezTo>
                <a:cubicBezTo>
                  <a:pt x="28176" y="8054"/>
                  <a:pt x="25330" y="8448"/>
                  <a:pt x="22484" y="8448"/>
                </a:cubicBezTo>
                <a:cubicBezTo>
                  <a:pt x="20160" y="8448"/>
                  <a:pt x="17837" y="8185"/>
                  <a:pt x="15512" y="7602"/>
                </a:cubicBezTo>
                <a:cubicBezTo>
                  <a:pt x="10340" y="6298"/>
                  <a:pt x="5173" y="3410"/>
                  <a:pt x="2584" y="1960"/>
                </a:cubicBezTo>
                <a:lnTo>
                  <a:pt x="0" y="516"/>
                </a:lnTo>
                <a:lnTo>
                  <a:pt x="0" y="14280"/>
                </a:lnTo>
                <a:lnTo>
                  <a:pt x="93067" y="14280"/>
                </a:lnTo>
                <a:lnTo>
                  <a:pt x="93067" y="1436"/>
                </a:lnTo>
                <a:lnTo>
                  <a:pt x="90483" y="2827"/>
                </a:lnTo>
                <a:cubicBezTo>
                  <a:pt x="88134" y="4084"/>
                  <a:pt x="83661" y="6492"/>
                  <a:pt x="78988" y="6492"/>
                </a:cubicBezTo>
                <a:cubicBezTo>
                  <a:pt x="78512" y="6492"/>
                  <a:pt x="78034" y="6467"/>
                  <a:pt x="77555" y="6413"/>
                </a:cubicBezTo>
                <a:cubicBezTo>
                  <a:pt x="72384" y="5832"/>
                  <a:pt x="67217" y="1886"/>
                  <a:pt x="62045" y="553"/>
                </a:cubicBezTo>
                <a:cubicBezTo>
                  <a:pt x="60545" y="167"/>
                  <a:pt x="59046" y="0"/>
                  <a:pt x="57547"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6"/>
          <p:cNvSpPr/>
          <p:nvPr/>
        </p:nvSpPr>
        <p:spPr>
          <a:xfrm>
            <a:off x="217825" y="4172996"/>
            <a:ext cx="8708097" cy="796986"/>
          </a:xfrm>
          <a:custGeom>
            <a:rect b="b" l="l" r="r" t="t"/>
            <a:pathLst>
              <a:path extrusionOk="0" h="16629" w="93075">
                <a:moveTo>
                  <a:pt x="0" y="1"/>
                </a:moveTo>
                <a:lnTo>
                  <a:pt x="0" y="16628"/>
                </a:lnTo>
                <a:lnTo>
                  <a:pt x="93074" y="16628"/>
                </a:lnTo>
                <a:lnTo>
                  <a:pt x="93074" y="2910"/>
                </a:lnTo>
                <a:lnTo>
                  <a:pt x="92211" y="4113"/>
                </a:lnTo>
                <a:cubicBezTo>
                  <a:pt x="91344" y="5319"/>
                  <a:pt x="89617" y="7724"/>
                  <a:pt x="87897" y="8645"/>
                </a:cubicBezTo>
                <a:cubicBezTo>
                  <a:pt x="87281" y="8974"/>
                  <a:pt x="86666" y="9114"/>
                  <a:pt x="86050" y="9114"/>
                </a:cubicBezTo>
                <a:cubicBezTo>
                  <a:pt x="84947" y="9114"/>
                  <a:pt x="83844" y="8665"/>
                  <a:pt x="82739" y="8058"/>
                </a:cubicBezTo>
                <a:cubicBezTo>
                  <a:pt x="81017" y="7113"/>
                  <a:pt x="79293" y="5785"/>
                  <a:pt x="77562" y="4704"/>
                </a:cubicBezTo>
                <a:cubicBezTo>
                  <a:pt x="75831" y="3624"/>
                  <a:pt x="74105" y="2780"/>
                  <a:pt x="72385" y="2459"/>
                </a:cubicBezTo>
                <a:cubicBezTo>
                  <a:pt x="70663" y="2134"/>
                  <a:pt x="68948" y="2328"/>
                  <a:pt x="67227" y="2085"/>
                </a:cubicBezTo>
                <a:cubicBezTo>
                  <a:pt x="66028" y="1917"/>
                  <a:pt x="64829" y="1537"/>
                  <a:pt x="63627" y="1537"/>
                </a:cubicBezTo>
                <a:cubicBezTo>
                  <a:pt x="63102" y="1537"/>
                  <a:pt x="62576" y="1609"/>
                  <a:pt x="62049" y="1804"/>
                </a:cubicBezTo>
                <a:cubicBezTo>
                  <a:pt x="60319" y="2438"/>
                  <a:pt x="58594" y="4397"/>
                  <a:pt x="56873" y="4653"/>
                </a:cubicBezTo>
                <a:cubicBezTo>
                  <a:pt x="56730" y="4675"/>
                  <a:pt x="56587" y="4684"/>
                  <a:pt x="56444" y="4684"/>
                </a:cubicBezTo>
                <a:cubicBezTo>
                  <a:pt x="55021" y="4684"/>
                  <a:pt x="53602" y="3720"/>
                  <a:pt x="52179" y="3720"/>
                </a:cubicBezTo>
                <a:cubicBezTo>
                  <a:pt x="52024" y="3720"/>
                  <a:pt x="51869" y="3731"/>
                  <a:pt x="51714" y="3756"/>
                </a:cubicBezTo>
                <a:cubicBezTo>
                  <a:pt x="49993" y="4039"/>
                  <a:pt x="48268" y="6044"/>
                  <a:pt x="46538" y="7281"/>
                </a:cubicBezTo>
                <a:cubicBezTo>
                  <a:pt x="45497" y="8024"/>
                  <a:pt x="44459" y="8489"/>
                  <a:pt x="43423" y="8489"/>
                </a:cubicBezTo>
                <a:cubicBezTo>
                  <a:pt x="42735" y="8489"/>
                  <a:pt x="42047" y="8284"/>
                  <a:pt x="41360" y="7819"/>
                </a:cubicBezTo>
                <a:cubicBezTo>
                  <a:pt x="39639" y="6656"/>
                  <a:pt x="37923" y="3863"/>
                  <a:pt x="36203" y="3466"/>
                </a:cubicBezTo>
                <a:cubicBezTo>
                  <a:pt x="36049" y="3430"/>
                  <a:pt x="35894" y="3414"/>
                  <a:pt x="35740" y="3414"/>
                </a:cubicBezTo>
                <a:cubicBezTo>
                  <a:pt x="34172" y="3414"/>
                  <a:pt x="32602" y="5086"/>
                  <a:pt x="31025" y="5178"/>
                </a:cubicBezTo>
                <a:cubicBezTo>
                  <a:pt x="30976" y="5181"/>
                  <a:pt x="30926" y="5182"/>
                  <a:pt x="30876" y="5182"/>
                </a:cubicBezTo>
                <a:cubicBezTo>
                  <a:pt x="29196" y="5182"/>
                  <a:pt x="27519" y="3458"/>
                  <a:pt x="25849" y="2343"/>
                </a:cubicBezTo>
                <a:cubicBezTo>
                  <a:pt x="24792" y="1640"/>
                  <a:pt x="23739" y="1180"/>
                  <a:pt x="22685" y="1180"/>
                </a:cubicBezTo>
                <a:cubicBezTo>
                  <a:pt x="22020" y="1180"/>
                  <a:pt x="21356" y="1363"/>
                  <a:pt x="20691" y="1784"/>
                </a:cubicBezTo>
                <a:cubicBezTo>
                  <a:pt x="18969" y="2874"/>
                  <a:pt x="17244" y="5561"/>
                  <a:pt x="15513" y="6108"/>
                </a:cubicBezTo>
                <a:cubicBezTo>
                  <a:pt x="15272" y="6184"/>
                  <a:pt x="15031" y="6219"/>
                  <a:pt x="14790" y="6219"/>
                </a:cubicBezTo>
                <a:cubicBezTo>
                  <a:pt x="13301" y="6219"/>
                  <a:pt x="11817" y="4883"/>
                  <a:pt x="10336" y="3698"/>
                </a:cubicBezTo>
                <a:cubicBezTo>
                  <a:pt x="8614" y="2327"/>
                  <a:pt x="6899" y="1162"/>
                  <a:pt x="5178" y="581"/>
                </a:cubicBezTo>
                <a:cubicBezTo>
                  <a:pt x="3457" y="1"/>
                  <a:pt x="1732" y="1"/>
                  <a:pt x="864"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p:nvPr/>
        </p:nvSpPr>
        <p:spPr>
          <a:xfrm>
            <a:off x="217825" y="3994451"/>
            <a:ext cx="8708097" cy="975548"/>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5" name="Shape 165"/>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6" name="Shape 166"/>
        <p:cNvGrpSpPr/>
        <p:nvPr/>
      </p:nvGrpSpPr>
      <p:grpSpPr>
        <a:xfrm>
          <a:off x="0" y="0"/>
          <a:ext cx="0" cy="0"/>
          <a:chOff x="0" y="0"/>
          <a:chExt cx="0" cy="0"/>
        </a:xfrm>
      </p:grpSpPr>
      <p:sp>
        <p:nvSpPr>
          <p:cNvPr id="167" name="Google Shape;167;p2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1" name="Shape 171"/>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72" name="Shape 172"/>
        <p:cNvGrpSpPr/>
        <p:nvPr/>
      </p:nvGrpSpPr>
      <p:grpSpPr>
        <a:xfrm>
          <a:off x="0" y="0"/>
          <a:ext cx="0" cy="0"/>
          <a:chOff x="0" y="0"/>
          <a:chExt cx="0" cy="0"/>
        </a:xfrm>
      </p:grpSpPr>
      <p:sp>
        <p:nvSpPr>
          <p:cNvPr id="173" name="Google Shape;173;p3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720000" y="445025"/>
            <a:ext cx="404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 name="Google Shape;20;p4"/>
          <p:cNvSpPr txBox="1"/>
          <p:nvPr>
            <p:ph idx="1" type="body"/>
          </p:nvPr>
        </p:nvSpPr>
        <p:spPr>
          <a:xfrm>
            <a:off x="720000" y="1270900"/>
            <a:ext cx="4045800" cy="3000300"/>
          </a:xfrm>
          <a:prstGeom prst="rect">
            <a:avLst/>
          </a:prstGeom>
        </p:spPr>
        <p:txBody>
          <a:bodyPr anchorCtr="0" anchor="t" bIns="91425" lIns="91425" spcFirstLastPara="1" rIns="91425" wrap="square" tIns="91425">
            <a:noAutofit/>
          </a:bodyPr>
          <a:lstStyle>
            <a:lvl1pPr indent="-304800" lvl="0" marL="457200" rtl="0">
              <a:lnSpc>
                <a:spcPct val="100000"/>
              </a:lnSpc>
              <a:spcBef>
                <a:spcPts val="30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 name="Google Shape;24;p5"/>
          <p:cNvSpPr txBox="1"/>
          <p:nvPr>
            <p:ph idx="1" type="subTitle"/>
          </p:nvPr>
        </p:nvSpPr>
        <p:spPr>
          <a:xfrm>
            <a:off x="4572002" y="2360074"/>
            <a:ext cx="38520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 name="Google Shape;25;p5"/>
          <p:cNvSpPr txBox="1"/>
          <p:nvPr>
            <p:ph idx="2" type="subTitle"/>
          </p:nvPr>
        </p:nvSpPr>
        <p:spPr>
          <a:xfrm>
            <a:off x="720000" y="2360076"/>
            <a:ext cx="3852000" cy="10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 name="Google Shape;26;p5"/>
          <p:cNvSpPr txBox="1"/>
          <p:nvPr>
            <p:ph idx="3" type="subTitle"/>
          </p:nvPr>
        </p:nvSpPr>
        <p:spPr>
          <a:xfrm>
            <a:off x="720000" y="1811375"/>
            <a:ext cx="38520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 name="Google Shape;27;p5"/>
          <p:cNvSpPr txBox="1"/>
          <p:nvPr>
            <p:ph idx="4" type="subTitle"/>
          </p:nvPr>
        </p:nvSpPr>
        <p:spPr>
          <a:xfrm>
            <a:off x="4572002" y="1811375"/>
            <a:ext cx="3852000" cy="54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3200">
                <a:solidFill>
                  <a:schemeClr val="dk1"/>
                </a:solidFill>
                <a:latin typeface="Sacramento"/>
                <a:ea typeface="Sacramento"/>
                <a:cs typeface="Sacramento"/>
                <a:sym typeface="Sacramen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6"/>
          <p:cNvSpPr/>
          <p:nvPr/>
        </p:nvSpPr>
        <p:spPr>
          <a:xfrm>
            <a:off x="215508" y="4548856"/>
            <a:ext cx="8712933" cy="437141"/>
          </a:xfrm>
          <a:custGeom>
            <a:rect b="b" l="l" r="r" t="t"/>
            <a:pathLst>
              <a:path extrusionOk="0" h="14281" w="93067">
                <a:moveTo>
                  <a:pt x="57547" y="0"/>
                </a:moveTo>
                <a:cubicBezTo>
                  <a:pt x="53876" y="0"/>
                  <a:pt x="50206" y="1001"/>
                  <a:pt x="46534" y="2226"/>
                </a:cubicBezTo>
                <a:cubicBezTo>
                  <a:pt x="41362" y="3956"/>
                  <a:pt x="36195" y="6137"/>
                  <a:pt x="31023" y="7373"/>
                </a:cubicBezTo>
                <a:cubicBezTo>
                  <a:pt x="28176" y="8054"/>
                  <a:pt x="25330" y="8448"/>
                  <a:pt x="22484" y="8448"/>
                </a:cubicBezTo>
                <a:cubicBezTo>
                  <a:pt x="20160" y="8448"/>
                  <a:pt x="17837" y="8185"/>
                  <a:pt x="15512" y="7602"/>
                </a:cubicBezTo>
                <a:cubicBezTo>
                  <a:pt x="10340" y="6298"/>
                  <a:pt x="5173" y="3410"/>
                  <a:pt x="2584" y="1960"/>
                </a:cubicBezTo>
                <a:lnTo>
                  <a:pt x="0" y="516"/>
                </a:lnTo>
                <a:lnTo>
                  <a:pt x="0" y="14280"/>
                </a:lnTo>
                <a:lnTo>
                  <a:pt x="93067" y="14280"/>
                </a:lnTo>
                <a:lnTo>
                  <a:pt x="93067" y="1436"/>
                </a:lnTo>
                <a:lnTo>
                  <a:pt x="90483" y="2827"/>
                </a:lnTo>
                <a:cubicBezTo>
                  <a:pt x="88134" y="4084"/>
                  <a:pt x="83661" y="6492"/>
                  <a:pt x="78988" y="6492"/>
                </a:cubicBezTo>
                <a:cubicBezTo>
                  <a:pt x="78512" y="6492"/>
                  <a:pt x="78034" y="6467"/>
                  <a:pt x="77555" y="6413"/>
                </a:cubicBezTo>
                <a:cubicBezTo>
                  <a:pt x="72384" y="5832"/>
                  <a:pt x="67217" y="1886"/>
                  <a:pt x="62045" y="553"/>
                </a:cubicBezTo>
                <a:cubicBezTo>
                  <a:pt x="60545" y="167"/>
                  <a:pt x="59046" y="0"/>
                  <a:pt x="57547"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6"/>
          <p:cNvSpPr/>
          <p:nvPr/>
        </p:nvSpPr>
        <p:spPr>
          <a:xfrm>
            <a:off x="215508" y="4524325"/>
            <a:ext cx="8712983" cy="461690"/>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6"/>
          <p:cNvSpPr/>
          <p:nvPr/>
        </p:nvSpPr>
        <p:spPr>
          <a:xfrm>
            <a:off x="215508" y="4728963"/>
            <a:ext cx="8712983" cy="257051"/>
          </a:xfrm>
          <a:custGeom>
            <a:rect b="b" l="l" r="r" t="t"/>
            <a:pathLst>
              <a:path extrusionOk="0" h="12336" w="93075">
                <a:moveTo>
                  <a:pt x="73964" y="0"/>
                </a:moveTo>
                <a:cubicBezTo>
                  <a:pt x="73437" y="0"/>
                  <a:pt x="72911" y="51"/>
                  <a:pt x="72385" y="155"/>
                </a:cubicBezTo>
                <a:cubicBezTo>
                  <a:pt x="70663" y="493"/>
                  <a:pt x="68947" y="1395"/>
                  <a:pt x="67227" y="2239"/>
                </a:cubicBezTo>
                <a:cubicBezTo>
                  <a:pt x="65825" y="2922"/>
                  <a:pt x="64421" y="3563"/>
                  <a:pt x="63014" y="3563"/>
                </a:cubicBezTo>
                <a:cubicBezTo>
                  <a:pt x="62692" y="3563"/>
                  <a:pt x="62371" y="3529"/>
                  <a:pt x="62049" y="3456"/>
                </a:cubicBezTo>
                <a:cubicBezTo>
                  <a:pt x="60319" y="3062"/>
                  <a:pt x="58592" y="1493"/>
                  <a:pt x="56872" y="954"/>
                </a:cubicBezTo>
                <a:cubicBezTo>
                  <a:pt x="56213" y="746"/>
                  <a:pt x="55554" y="689"/>
                  <a:pt x="54896" y="689"/>
                </a:cubicBezTo>
                <a:cubicBezTo>
                  <a:pt x="54096" y="689"/>
                  <a:pt x="53296" y="774"/>
                  <a:pt x="52496" y="774"/>
                </a:cubicBezTo>
                <a:cubicBezTo>
                  <a:pt x="52235" y="774"/>
                  <a:pt x="51975" y="765"/>
                  <a:pt x="51714" y="741"/>
                </a:cubicBezTo>
                <a:cubicBezTo>
                  <a:pt x="50337" y="621"/>
                  <a:pt x="48959" y="88"/>
                  <a:pt x="47577" y="88"/>
                </a:cubicBezTo>
                <a:cubicBezTo>
                  <a:pt x="47231" y="88"/>
                  <a:pt x="46884" y="122"/>
                  <a:pt x="46538" y="203"/>
                </a:cubicBezTo>
                <a:cubicBezTo>
                  <a:pt x="44806" y="605"/>
                  <a:pt x="43081" y="2205"/>
                  <a:pt x="41360" y="2409"/>
                </a:cubicBezTo>
                <a:cubicBezTo>
                  <a:pt x="41229" y="2424"/>
                  <a:pt x="41097" y="2431"/>
                  <a:pt x="40966" y="2431"/>
                </a:cubicBezTo>
                <a:cubicBezTo>
                  <a:pt x="39376" y="2431"/>
                  <a:pt x="37792" y="1399"/>
                  <a:pt x="36202" y="1211"/>
                </a:cubicBezTo>
                <a:cubicBezTo>
                  <a:pt x="36014" y="1189"/>
                  <a:pt x="35825" y="1179"/>
                  <a:pt x="35637" y="1179"/>
                </a:cubicBezTo>
                <a:cubicBezTo>
                  <a:pt x="34103" y="1179"/>
                  <a:pt x="32566" y="1861"/>
                  <a:pt x="31025" y="2336"/>
                </a:cubicBezTo>
                <a:cubicBezTo>
                  <a:pt x="29294" y="2869"/>
                  <a:pt x="27569" y="3142"/>
                  <a:pt x="25848" y="3151"/>
                </a:cubicBezTo>
                <a:cubicBezTo>
                  <a:pt x="25821" y="3152"/>
                  <a:pt x="25793" y="3152"/>
                  <a:pt x="25766" y="3152"/>
                </a:cubicBezTo>
                <a:cubicBezTo>
                  <a:pt x="24217" y="3152"/>
                  <a:pt x="22672" y="2941"/>
                  <a:pt x="21124" y="2941"/>
                </a:cubicBezTo>
                <a:cubicBezTo>
                  <a:pt x="20980" y="2941"/>
                  <a:pt x="20835" y="2943"/>
                  <a:pt x="20691" y="2947"/>
                </a:cubicBezTo>
                <a:cubicBezTo>
                  <a:pt x="18968" y="2996"/>
                  <a:pt x="17244" y="3355"/>
                  <a:pt x="15513" y="3587"/>
                </a:cubicBezTo>
                <a:cubicBezTo>
                  <a:pt x="14722" y="3693"/>
                  <a:pt x="13933" y="3775"/>
                  <a:pt x="13144" y="3775"/>
                </a:cubicBezTo>
                <a:cubicBezTo>
                  <a:pt x="12207" y="3775"/>
                  <a:pt x="11270" y="3659"/>
                  <a:pt x="10336" y="3330"/>
                </a:cubicBezTo>
                <a:cubicBezTo>
                  <a:pt x="8615" y="2724"/>
                  <a:pt x="6900" y="1397"/>
                  <a:pt x="5179" y="1104"/>
                </a:cubicBezTo>
                <a:cubicBezTo>
                  <a:pt x="4909" y="1059"/>
                  <a:pt x="4639" y="1039"/>
                  <a:pt x="4372" y="1039"/>
                </a:cubicBezTo>
                <a:cubicBezTo>
                  <a:pt x="2938" y="1039"/>
                  <a:pt x="1597" y="1618"/>
                  <a:pt x="865" y="1929"/>
                </a:cubicBezTo>
                <a:lnTo>
                  <a:pt x="1" y="2302"/>
                </a:lnTo>
                <a:lnTo>
                  <a:pt x="0" y="2302"/>
                </a:lnTo>
                <a:lnTo>
                  <a:pt x="0" y="12336"/>
                </a:lnTo>
                <a:lnTo>
                  <a:pt x="93074" y="12336"/>
                </a:lnTo>
                <a:lnTo>
                  <a:pt x="93074" y="2836"/>
                </a:lnTo>
                <a:lnTo>
                  <a:pt x="92211" y="3067"/>
                </a:lnTo>
                <a:cubicBezTo>
                  <a:pt x="91343" y="3305"/>
                  <a:pt x="89617" y="3771"/>
                  <a:pt x="87896" y="3964"/>
                </a:cubicBezTo>
                <a:cubicBezTo>
                  <a:pt x="87373" y="4024"/>
                  <a:pt x="86850" y="4058"/>
                  <a:pt x="86327" y="4058"/>
                </a:cubicBezTo>
                <a:cubicBezTo>
                  <a:pt x="85131" y="4058"/>
                  <a:pt x="83936" y="3879"/>
                  <a:pt x="82739" y="3417"/>
                </a:cubicBezTo>
                <a:cubicBezTo>
                  <a:pt x="81017" y="2753"/>
                  <a:pt x="79293" y="1512"/>
                  <a:pt x="77562" y="775"/>
                </a:cubicBezTo>
                <a:cubicBezTo>
                  <a:pt x="76360" y="264"/>
                  <a:pt x="75161" y="0"/>
                  <a:pt x="7396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p7"/>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7"/>
          <p:cNvSpPr/>
          <p:nvPr/>
        </p:nvSpPr>
        <p:spPr>
          <a:xfrm flipH="1">
            <a:off x="218321" y="4146006"/>
            <a:ext cx="8706701" cy="831878"/>
          </a:xfrm>
          <a:custGeom>
            <a:rect b="b" l="l" r="r" t="t"/>
            <a:pathLst>
              <a:path extrusionOk="0" h="13067" w="93075">
                <a:moveTo>
                  <a:pt x="45287" y="1"/>
                </a:moveTo>
                <a:cubicBezTo>
                  <a:pt x="43975" y="1"/>
                  <a:pt x="42666" y="585"/>
                  <a:pt x="41360" y="814"/>
                </a:cubicBezTo>
                <a:cubicBezTo>
                  <a:pt x="40854" y="901"/>
                  <a:pt x="40348" y="935"/>
                  <a:pt x="39843" y="935"/>
                </a:cubicBezTo>
                <a:cubicBezTo>
                  <a:pt x="38630" y="935"/>
                  <a:pt x="37417" y="740"/>
                  <a:pt x="36203" y="624"/>
                </a:cubicBezTo>
                <a:cubicBezTo>
                  <a:pt x="35652" y="573"/>
                  <a:pt x="35101" y="539"/>
                  <a:pt x="34549" y="539"/>
                </a:cubicBezTo>
                <a:cubicBezTo>
                  <a:pt x="33377" y="539"/>
                  <a:pt x="32203" y="695"/>
                  <a:pt x="31025" y="1182"/>
                </a:cubicBezTo>
                <a:cubicBezTo>
                  <a:pt x="29295" y="1904"/>
                  <a:pt x="27569" y="3338"/>
                  <a:pt x="25849" y="3358"/>
                </a:cubicBezTo>
                <a:cubicBezTo>
                  <a:pt x="25839" y="3358"/>
                  <a:pt x="25830" y="3358"/>
                  <a:pt x="25820" y="3358"/>
                </a:cubicBezTo>
                <a:cubicBezTo>
                  <a:pt x="24108" y="3358"/>
                  <a:pt x="22401" y="1967"/>
                  <a:pt x="20691" y="1919"/>
                </a:cubicBezTo>
                <a:cubicBezTo>
                  <a:pt x="20659" y="1918"/>
                  <a:pt x="20627" y="1918"/>
                  <a:pt x="20594" y="1918"/>
                </a:cubicBezTo>
                <a:cubicBezTo>
                  <a:pt x="18904" y="1918"/>
                  <a:pt x="17212" y="3187"/>
                  <a:pt x="15513" y="3601"/>
                </a:cubicBezTo>
                <a:cubicBezTo>
                  <a:pt x="15030" y="3717"/>
                  <a:pt x="14548" y="3765"/>
                  <a:pt x="14065" y="3765"/>
                </a:cubicBezTo>
                <a:cubicBezTo>
                  <a:pt x="12820" y="3765"/>
                  <a:pt x="11576" y="3446"/>
                  <a:pt x="10336" y="3170"/>
                </a:cubicBezTo>
                <a:cubicBezTo>
                  <a:pt x="8614" y="2792"/>
                  <a:pt x="6899" y="2502"/>
                  <a:pt x="5178" y="2115"/>
                </a:cubicBezTo>
                <a:cubicBezTo>
                  <a:pt x="3457" y="1726"/>
                  <a:pt x="1732" y="1243"/>
                  <a:pt x="864" y="1000"/>
                </a:cubicBezTo>
                <a:lnTo>
                  <a:pt x="0" y="757"/>
                </a:lnTo>
                <a:lnTo>
                  <a:pt x="0" y="13067"/>
                </a:lnTo>
                <a:lnTo>
                  <a:pt x="93074" y="13067"/>
                </a:lnTo>
                <a:lnTo>
                  <a:pt x="93074" y="320"/>
                </a:lnTo>
                <a:lnTo>
                  <a:pt x="92211" y="451"/>
                </a:lnTo>
                <a:cubicBezTo>
                  <a:pt x="91344" y="576"/>
                  <a:pt x="89617" y="839"/>
                  <a:pt x="87897" y="1288"/>
                </a:cubicBezTo>
                <a:cubicBezTo>
                  <a:pt x="86175" y="1739"/>
                  <a:pt x="84459" y="2389"/>
                  <a:pt x="82739" y="3043"/>
                </a:cubicBezTo>
                <a:cubicBezTo>
                  <a:pt x="81132" y="3655"/>
                  <a:pt x="79523" y="4270"/>
                  <a:pt x="77908" y="4270"/>
                </a:cubicBezTo>
                <a:cubicBezTo>
                  <a:pt x="77793" y="4270"/>
                  <a:pt x="77677" y="4267"/>
                  <a:pt x="77562" y="4260"/>
                </a:cubicBezTo>
                <a:cubicBezTo>
                  <a:pt x="76038" y="4174"/>
                  <a:pt x="74517" y="3503"/>
                  <a:pt x="73000" y="3503"/>
                </a:cubicBezTo>
                <a:cubicBezTo>
                  <a:pt x="72795" y="3503"/>
                  <a:pt x="72590" y="3515"/>
                  <a:pt x="72385" y="3543"/>
                </a:cubicBezTo>
                <a:cubicBezTo>
                  <a:pt x="70663" y="3774"/>
                  <a:pt x="68948" y="5103"/>
                  <a:pt x="67227" y="5321"/>
                </a:cubicBezTo>
                <a:cubicBezTo>
                  <a:pt x="67042" y="5344"/>
                  <a:pt x="66857" y="5355"/>
                  <a:pt x="66672" y="5355"/>
                </a:cubicBezTo>
                <a:cubicBezTo>
                  <a:pt x="65135" y="5355"/>
                  <a:pt x="63595" y="4621"/>
                  <a:pt x="62049" y="4415"/>
                </a:cubicBezTo>
                <a:cubicBezTo>
                  <a:pt x="61691" y="4367"/>
                  <a:pt x="61334" y="4346"/>
                  <a:pt x="60976" y="4346"/>
                </a:cubicBezTo>
                <a:cubicBezTo>
                  <a:pt x="59606" y="4346"/>
                  <a:pt x="58238" y="4646"/>
                  <a:pt x="56873" y="4827"/>
                </a:cubicBezTo>
                <a:cubicBezTo>
                  <a:pt x="56304" y="4902"/>
                  <a:pt x="55736" y="4956"/>
                  <a:pt x="55168" y="4956"/>
                </a:cubicBezTo>
                <a:cubicBezTo>
                  <a:pt x="54017" y="4956"/>
                  <a:pt x="52867" y="4735"/>
                  <a:pt x="51714" y="4028"/>
                </a:cubicBezTo>
                <a:cubicBezTo>
                  <a:pt x="49993" y="2970"/>
                  <a:pt x="48268" y="819"/>
                  <a:pt x="46538" y="208"/>
                </a:cubicBezTo>
                <a:cubicBezTo>
                  <a:pt x="46120" y="60"/>
                  <a:pt x="45703" y="1"/>
                  <a:pt x="45287"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7"/>
          <p:cNvSpPr/>
          <p:nvPr/>
        </p:nvSpPr>
        <p:spPr>
          <a:xfrm flipH="1">
            <a:off x="218387" y="4187773"/>
            <a:ext cx="8705485" cy="790125"/>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713225" y="441725"/>
            <a:ext cx="4294800" cy="5760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 name="Google Shape;39;p7"/>
          <p:cNvSpPr txBox="1"/>
          <p:nvPr>
            <p:ph idx="1" type="subTitle"/>
          </p:nvPr>
        </p:nvSpPr>
        <p:spPr>
          <a:xfrm>
            <a:off x="713225" y="1330450"/>
            <a:ext cx="4584900" cy="2544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0"/>
              </a:spcBef>
              <a:spcAft>
                <a:spcPts val="0"/>
              </a:spcAft>
              <a:buClr>
                <a:srgbClr val="E76A28"/>
              </a:buClr>
              <a:buSzPts val="1200"/>
              <a:buChar char="■"/>
              <a:defRPr/>
            </a:lvl3pPr>
            <a:lvl4pPr lvl="3" rtl="0" algn="ctr">
              <a:lnSpc>
                <a:spcPct val="100000"/>
              </a:lnSpc>
              <a:spcBef>
                <a:spcPts val="0"/>
              </a:spcBef>
              <a:spcAft>
                <a:spcPts val="0"/>
              </a:spcAft>
              <a:buClr>
                <a:srgbClr val="E76A28"/>
              </a:buClr>
              <a:buSzPts val="1200"/>
              <a:buChar char="●"/>
              <a:defRPr/>
            </a:lvl4pPr>
            <a:lvl5pPr lvl="4" rtl="0" algn="ctr">
              <a:lnSpc>
                <a:spcPct val="100000"/>
              </a:lnSpc>
              <a:spcBef>
                <a:spcPts val="0"/>
              </a:spcBef>
              <a:spcAft>
                <a:spcPts val="0"/>
              </a:spcAft>
              <a:buClr>
                <a:srgbClr val="E76A28"/>
              </a:buClr>
              <a:buSzPts val="1200"/>
              <a:buChar char="○"/>
              <a:defRPr/>
            </a:lvl5pPr>
            <a:lvl6pPr lvl="5" rtl="0" algn="ctr">
              <a:lnSpc>
                <a:spcPct val="100000"/>
              </a:lnSpc>
              <a:spcBef>
                <a:spcPts val="0"/>
              </a:spcBef>
              <a:spcAft>
                <a:spcPts val="0"/>
              </a:spcAft>
              <a:buClr>
                <a:srgbClr val="999999"/>
              </a:buClr>
              <a:buSzPts val="1200"/>
              <a:buChar char="■"/>
              <a:defRPr/>
            </a:lvl6pPr>
            <a:lvl7pPr lvl="6" rtl="0" algn="ctr">
              <a:lnSpc>
                <a:spcPct val="100000"/>
              </a:lnSpc>
              <a:spcBef>
                <a:spcPts val="0"/>
              </a:spcBef>
              <a:spcAft>
                <a:spcPts val="0"/>
              </a:spcAft>
              <a:buClr>
                <a:srgbClr val="999999"/>
              </a:buClr>
              <a:buSzPts val="1200"/>
              <a:buChar char="●"/>
              <a:defRPr/>
            </a:lvl7pPr>
            <a:lvl8pPr lvl="7" rtl="0" algn="ctr">
              <a:lnSpc>
                <a:spcPct val="100000"/>
              </a:lnSpc>
              <a:spcBef>
                <a:spcPts val="0"/>
              </a:spcBef>
              <a:spcAft>
                <a:spcPts val="0"/>
              </a:spcAft>
              <a:buClr>
                <a:srgbClr val="999999"/>
              </a:buClr>
              <a:buSzPts val="1200"/>
              <a:buChar char="○"/>
              <a:defRPr/>
            </a:lvl8pPr>
            <a:lvl9pPr lvl="8" rtl="0" algn="ctr">
              <a:lnSpc>
                <a:spcPct val="100000"/>
              </a:lnSpc>
              <a:spcBef>
                <a:spcPts val="0"/>
              </a:spcBef>
              <a:spcAft>
                <a:spcPts val="0"/>
              </a:spcAft>
              <a:buClr>
                <a:srgbClr val="999999"/>
              </a:buClr>
              <a:buSzPts val="1200"/>
              <a:buChar char="■"/>
              <a:defRPr/>
            </a:lvl9pPr>
          </a:lstStyle>
          <a:p/>
        </p:txBody>
      </p:sp>
      <p:sp>
        <p:nvSpPr>
          <p:cNvPr id="40" name="Google Shape;40;p7"/>
          <p:cNvSpPr/>
          <p:nvPr>
            <p:ph idx="2" type="pic"/>
          </p:nvPr>
        </p:nvSpPr>
        <p:spPr>
          <a:xfrm>
            <a:off x="5669293" y="541787"/>
            <a:ext cx="2761500" cy="40599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7" name="Google Shape;47;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p:nvPr>
            <p:ph idx="2" type="pic"/>
          </p:nvPr>
        </p:nvSpPr>
        <p:spPr>
          <a:xfrm>
            <a:off x="0" y="-14875"/>
            <a:ext cx="9144000" cy="5158500"/>
          </a:xfrm>
          <a:prstGeom prst="rect">
            <a:avLst/>
          </a:prstGeom>
          <a:noFill/>
          <a:ln>
            <a:noFill/>
          </a:ln>
        </p:spPr>
      </p:sp>
      <p:sp>
        <p:nvSpPr>
          <p:cNvPr id="50" name="Google Shape;50;p10"/>
          <p:cNvSpPr txBox="1"/>
          <p:nvPr>
            <p:ph type="title"/>
          </p:nvPr>
        </p:nvSpPr>
        <p:spPr>
          <a:xfrm>
            <a:off x="713225" y="3314300"/>
            <a:ext cx="4164000" cy="1289400"/>
          </a:xfrm>
          <a:prstGeom prst="rect">
            <a:avLst/>
          </a:prstGeom>
          <a:solidFill>
            <a:schemeClr val="l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4000"/>
              <a:buNone/>
              <a:defRPr sz="32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3.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4.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4000"/>
              <a:buFont typeface="Sacramento"/>
              <a:buNone/>
              <a:defRPr sz="4000">
                <a:solidFill>
                  <a:schemeClr val="dk1"/>
                </a:solidFill>
                <a:latin typeface="Sacramento"/>
                <a:ea typeface="Sacramento"/>
                <a:cs typeface="Sacramento"/>
                <a:sym typeface="Sacramento"/>
              </a:defRPr>
            </a:lvl1pPr>
            <a:lvl2pPr lvl="1"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b="1" sz="3000">
                <a:solidFill>
                  <a:schemeClr val="dk1"/>
                </a:solidFill>
                <a:latin typeface="Raleway"/>
                <a:ea typeface="Raleway"/>
                <a:cs typeface="Raleway"/>
                <a:sym typeface="Ralew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1pPr>
            <a:lvl2pPr indent="-304800" lvl="1" marL="9144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2pPr>
            <a:lvl3pPr indent="-304800" lvl="2" marL="13716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3pPr>
            <a:lvl4pPr indent="-304800" lvl="3" marL="18288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4pPr>
            <a:lvl5pPr indent="-304800" lvl="4" marL="22860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5pPr>
            <a:lvl6pPr indent="-304800" lvl="5" marL="27432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6pPr>
            <a:lvl7pPr indent="-304800" lvl="6" marL="32004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7pPr>
            <a:lvl8pPr indent="-304800" lvl="7" marL="36576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8pPr>
            <a:lvl9pPr indent="-304800" lvl="8" marL="4114800">
              <a:lnSpc>
                <a:spcPct val="100000"/>
              </a:lnSpc>
              <a:spcBef>
                <a:spcPts val="0"/>
              </a:spcBef>
              <a:spcAft>
                <a:spcPts val="0"/>
              </a:spcAft>
              <a:buClr>
                <a:schemeClr val="dk1"/>
              </a:buClr>
              <a:buSzPts val="1200"/>
              <a:buFont typeface="Questrial"/>
              <a:buChar char="■"/>
              <a:defRPr sz="1200">
                <a:solidFill>
                  <a:schemeClr val="dk1"/>
                </a:solidFill>
                <a:latin typeface="Questrial"/>
                <a:ea typeface="Questrial"/>
                <a:cs typeface="Questrial"/>
                <a:sym typeface="Quest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2" name="Shape 162"/>
        <p:cNvGrpSpPr/>
        <p:nvPr/>
      </p:nvGrpSpPr>
      <p:grpSpPr>
        <a:xfrm>
          <a:off x="0" y="0"/>
          <a:ext cx="0" cy="0"/>
          <a:chOff x="0" y="0"/>
          <a:chExt cx="0" cy="0"/>
        </a:xfrm>
      </p:grpSpPr>
      <p:sp>
        <p:nvSpPr>
          <p:cNvPr id="163" name="Google Shape;163;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64" name="Google Shape;164;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8" name="Shape 168"/>
        <p:cNvGrpSpPr/>
        <p:nvPr/>
      </p:nvGrpSpPr>
      <p:grpSpPr>
        <a:xfrm>
          <a:off x="0" y="0"/>
          <a:ext cx="0" cy="0"/>
          <a:chOff x="0" y="0"/>
          <a:chExt cx="0" cy="0"/>
        </a:xfrm>
      </p:grpSpPr>
      <p:sp>
        <p:nvSpPr>
          <p:cNvPr id="169" name="Google Shape;169;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70" name="Google Shape;170;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3.jpg"/><Relationship Id="rId4" Type="http://schemas.openxmlformats.org/officeDocument/2006/relationships/image" Target="../media/image9.jpg"/><Relationship Id="rId5" Type="http://schemas.openxmlformats.org/officeDocument/2006/relationships/image" Target="../media/image1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1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docs.google.com/spreadsheets/d/1T7BWqiSaHVWcCvL88Rn8RJtdsfGhLrg1hGB0VyLLFgw/copy" TargetMode="External"/><Relationship Id="rId4" Type="http://schemas.openxmlformats.org/officeDocument/2006/relationships/image" Target="../media/image1.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2" Type="http://schemas.openxmlformats.org/officeDocument/2006/relationships/hyperlink" Target="https://www.videvo.net/?utm_source=slidesgo_template&amp;utm_medium=referral-link&amp;utm_campaign=sg_resources&amp;utm_content=videvo" TargetMode="External"/><Relationship Id="rId21"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5.xml"/><Relationship Id="rId11" Type="http://schemas.openxmlformats.org/officeDocument/2006/relationships/slide" Target="/ppt/slides/slide27.xml"/><Relationship Id="rId10" Type="http://schemas.openxmlformats.org/officeDocument/2006/relationships/slide" Target="/ppt/slides/slide27.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hyperlink" Target="https://www.freepik.com/free-vector/flat-abstract-landscape-covers-collection_15441204.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freepik.com/free-photo/medium-shot-woman-posing-outdoors_10167874.htm/?utm_source=slidesgo_template&amp;utm_medium=referral-link&amp;utm_campaign=sg_resources&amp;utm_content=freepik" TargetMode="External"/><Relationship Id="rId4" Type="http://schemas.openxmlformats.org/officeDocument/2006/relationships/hyperlink" Target="https://www.freepik.com/free-photo/smiley-woman-posing-sunset_10167870.htm/?utm_source=slidesgo_template&amp;utm_medium=referral-link&amp;utm_campaign=sg_resources&amp;utm_content=freepik" TargetMode="External"/><Relationship Id="rId9" Type="http://schemas.openxmlformats.org/officeDocument/2006/relationships/hyperlink" Target="https://www.freepik.com/free-photo/side-view-woman-smelling-sunflower_10167863.htm/?utm_source=slidesgo_template&amp;utm_medium=referral-link&amp;utm_campaign=sg_resources&amp;utm_content=freepik" TargetMode="External"/><Relationship Id="rId5" Type="http://schemas.openxmlformats.org/officeDocument/2006/relationships/hyperlink" Target="https://www.freepik.com/free-photo/side-view-woman-posing-sunflower-field_10167860.htm/?utm_source=slidesgo_template&amp;utm_medium=referral-link&amp;utm_campaign=sg_resources&amp;utm_content=freepik" TargetMode="External"/><Relationship Id="rId6" Type="http://schemas.openxmlformats.org/officeDocument/2006/relationships/hyperlink" Target="https://www.freepik.com/free-photo/peaceful-woman-posing-sunflower-field_10167856.htm/?utm_source=slidesgo_template&amp;utm_medium=referral-link&amp;utm_campaign=sg_resources&amp;utm_content=freepik" TargetMode="External"/><Relationship Id="rId7" Type="http://schemas.openxmlformats.org/officeDocument/2006/relationships/hyperlink" Target="https://www.freepik.com/free-photo/smiley-woman-posing-with-sunflower_10167887.htm/?utm_source=slidesgo_template&amp;utm_medium=referral-link&amp;utm_campaign=sg_resources&amp;utm_content=freepik" TargetMode="External"/><Relationship Id="rId8" Type="http://schemas.openxmlformats.org/officeDocument/2006/relationships/hyperlink" Target="https://www.freepik.com/free-photo/happy-woman-posing-with-balloons_10167888.htm/?utm_source=slidesgo_template&amp;utm_medium=referral-link&amp;utm_campaign=sg_resources&amp;utm_content=freepik" TargetMode="External"/><Relationship Id="rId11" Type="http://schemas.openxmlformats.org/officeDocument/2006/relationships/hyperlink" Target="https://www.freepik.com/free-photo/back-view-woman-wearing-hat-outdoors_10167881.htm/?utm_source=slidesgo_template&amp;utm_medium=referral-link&amp;utm_campaign=sg_resources&amp;utm_content=freepik" TargetMode="External"/><Relationship Id="rId10" Type="http://schemas.openxmlformats.org/officeDocument/2006/relationships/hyperlink" Target="https://www.freepik.com/free-photo/smiley-woman-holding-sunflowers_10167871.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fonts.google.com/specimen/Sacramento" TargetMode="External"/><Relationship Id="rId4" Type="http://schemas.openxmlformats.org/officeDocument/2006/relationships/hyperlink" Target="https://fonts.google.com/specimen/Questria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6.png"/><Relationship Id="rId17" Type="http://schemas.openxmlformats.org/officeDocument/2006/relationships/image" Target="../media/image2.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3"/>
          <p:cNvSpPr txBox="1"/>
          <p:nvPr>
            <p:ph type="ctrTitle"/>
          </p:nvPr>
        </p:nvSpPr>
        <p:spPr>
          <a:xfrm>
            <a:off x="1569625" y="666675"/>
            <a:ext cx="6028500" cy="161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Minimalist Landscape Abstract Portfolio</a:t>
            </a:r>
            <a:endParaRPr/>
          </a:p>
        </p:txBody>
      </p:sp>
      <p:sp>
        <p:nvSpPr>
          <p:cNvPr id="179" name="Google Shape;179;p33"/>
          <p:cNvSpPr txBox="1"/>
          <p:nvPr>
            <p:ph idx="1" type="subTitle"/>
          </p:nvPr>
        </p:nvSpPr>
        <p:spPr>
          <a:xfrm>
            <a:off x="1569675" y="2276775"/>
            <a:ext cx="60285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80" name="Google Shape;180;p33"/>
          <p:cNvSpPr/>
          <p:nvPr/>
        </p:nvSpPr>
        <p:spPr>
          <a:xfrm>
            <a:off x="1549603" y="2889425"/>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1" name="Google Shape;181;p33"/>
          <p:cNvSpPr/>
          <p:nvPr/>
        </p:nvSpPr>
        <p:spPr>
          <a:xfrm flipH="1">
            <a:off x="222140" y="3063375"/>
            <a:ext cx="8702463" cy="1088069"/>
          </a:xfrm>
          <a:custGeom>
            <a:rect b="b" l="l" r="r" t="t"/>
            <a:pathLst>
              <a:path extrusionOk="0" h="14281" w="93067">
                <a:moveTo>
                  <a:pt x="57547" y="0"/>
                </a:moveTo>
                <a:cubicBezTo>
                  <a:pt x="53876" y="0"/>
                  <a:pt x="50206" y="1001"/>
                  <a:pt x="46534" y="2226"/>
                </a:cubicBezTo>
                <a:cubicBezTo>
                  <a:pt x="41362" y="3956"/>
                  <a:pt x="36195" y="6137"/>
                  <a:pt x="31023" y="7373"/>
                </a:cubicBezTo>
                <a:cubicBezTo>
                  <a:pt x="28176" y="8054"/>
                  <a:pt x="25330" y="8448"/>
                  <a:pt x="22484" y="8448"/>
                </a:cubicBezTo>
                <a:cubicBezTo>
                  <a:pt x="20160" y="8448"/>
                  <a:pt x="17837" y="8185"/>
                  <a:pt x="15512" y="7602"/>
                </a:cubicBezTo>
                <a:cubicBezTo>
                  <a:pt x="10340" y="6298"/>
                  <a:pt x="5173" y="3410"/>
                  <a:pt x="2584" y="1960"/>
                </a:cubicBezTo>
                <a:lnTo>
                  <a:pt x="0" y="516"/>
                </a:lnTo>
                <a:lnTo>
                  <a:pt x="0" y="14280"/>
                </a:lnTo>
                <a:lnTo>
                  <a:pt x="93067" y="14280"/>
                </a:lnTo>
                <a:lnTo>
                  <a:pt x="93067" y="1436"/>
                </a:lnTo>
                <a:lnTo>
                  <a:pt x="90483" y="2827"/>
                </a:lnTo>
                <a:cubicBezTo>
                  <a:pt x="88134" y="4084"/>
                  <a:pt x="83661" y="6492"/>
                  <a:pt x="78988" y="6492"/>
                </a:cubicBezTo>
                <a:cubicBezTo>
                  <a:pt x="78512" y="6492"/>
                  <a:pt x="78034" y="6467"/>
                  <a:pt x="77555" y="6413"/>
                </a:cubicBezTo>
                <a:cubicBezTo>
                  <a:pt x="72384" y="5832"/>
                  <a:pt x="67217" y="1886"/>
                  <a:pt x="62045" y="553"/>
                </a:cubicBezTo>
                <a:cubicBezTo>
                  <a:pt x="60545" y="167"/>
                  <a:pt x="59046" y="0"/>
                  <a:pt x="57547"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2" name="Google Shape;182;p33"/>
          <p:cNvSpPr/>
          <p:nvPr/>
        </p:nvSpPr>
        <p:spPr>
          <a:xfrm>
            <a:off x="219397" y="3187648"/>
            <a:ext cx="8703211" cy="1427392"/>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3" name="Google Shape;183;p33"/>
          <p:cNvSpPr/>
          <p:nvPr/>
        </p:nvSpPr>
        <p:spPr>
          <a:xfrm>
            <a:off x="219771" y="3588433"/>
            <a:ext cx="8702463" cy="1335381"/>
          </a:xfrm>
          <a:custGeom>
            <a:rect b="b" l="l" r="r" t="t"/>
            <a:pathLst>
              <a:path extrusionOk="0" h="14281" w="93067">
                <a:moveTo>
                  <a:pt x="57547" y="0"/>
                </a:moveTo>
                <a:cubicBezTo>
                  <a:pt x="53876" y="0"/>
                  <a:pt x="50206" y="1001"/>
                  <a:pt x="46534" y="2226"/>
                </a:cubicBezTo>
                <a:cubicBezTo>
                  <a:pt x="41362" y="3956"/>
                  <a:pt x="36195" y="6137"/>
                  <a:pt x="31023" y="7373"/>
                </a:cubicBezTo>
                <a:cubicBezTo>
                  <a:pt x="28176" y="8054"/>
                  <a:pt x="25330" y="8448"/>
                  <a:pt x="22484" y="8448"/>
                </a:cubicBezTo>
                <a:cubicBezTo>
                  <a:pt x="20160" y="8448"/>
                  <a:pt x="17837" y="8185"/>
                  <a:pt x="15512" y="7602"/>
                </a:cubicBezTo>
                <a:cubicBezTo>
                  <a:pt x="10340" y="6298"/>
                  <a:pt x="5173" y="3410"/>
                  <a:pt x="2584" y="1960"/>
                </a:cubicBezTo>
                <a:lnTo>
                  <a:pt x="0" y="516"/>
                </a:lnTo>
                <a:lnTo>
                  <a:pt x="0" y="14280"/>
                </a:lnTo>
                <a:lnTo>
                  <a:pt x="93067" y="14280"/>
                </a:lnTo>
                <a:lnTo>
                  <a:pt x="93067" y="1436"/>
                </a:lnTo>
                <a:lnTo>
                  <a:pt x="90483" y="2827"/>
                </a:lnTo>
                <a:cubicBezTo>
                  <a:pt x="88134" y="4084"/>
                  <a:pt x="83661" y="6492"/>
                  <a:pt x="78988" y="6492"/>
                </a:cubicBezTo>
                <a:cubicBezTo>
                  <a:pt x="78512" y="6492"/>
                  <a:pt x="78034" y="6467"/>
                  <a:pt x="77555" y="6413"/>
                </a:cubicBezTo>
                <a:cubicBezTo>
                  <a:pt x="72384" y="5832"/>
                  <a:pt x="67217" y="1886"/>
                  <a:pt x="62045" y="553"/>
                </a:cubicBezTo>
                <a:cubicBezTo>
                  <a:pt x="60545" y="167"/>
                  <a:pt x="59046" y="0"/>
                  <a:pt x="57547"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84" name="Google Shape;184;p33"/>
          <p:cNvSpPr/>
          <p:nvPr/>
        </p:nvSpPr>
        <p:spPr>
          <a:xfrm>
            <a:off x="219397" y="3413210"/>
            <a:ext cx="8703211" cy="1556806"/>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2"/>
          <p:cNvSpPr/>
          <p:nvPr/>
        </p:nvSpPr>
        <p:spPr>
          <a:xfrm>
            <a:off x="217021" y="2876050"/>
            <a:ext cx="8709959" cy="1655368"/>
          </a:xfrm>
          <a:custGeom>
            <a:rect b="b" l="l" r="r" t="t"/>
            <a:pathLst>
              <a:path extrusionOk="0" h="12336" w="93075">
                <a:moveTo>
                  <a:pt x="73964" y="0"/>
                </a:moveTo>
                <a:cubicBezTo>
                  <a:pt x="73437" y="0"/>
                  <a:pt x="72911" y="51"/>
                  <a:pt x="72385" y="155"/>
                </a:cubicBezTo>
                <a:cubicBezTo>
                  <a:pt x="70663" y="493"/>
                  <a:pt x="68947" y="1395"/>
                  <a:pt x="67227" y="2239"/>
                </a:cubicBezTo>
                <a:cubicBezTo>
                  <a:pt x="65825" y="2922"/>
                  <a:pt x="64421" y="3563"/>
                  <a:pt x="63014" y="3563"/>
                </a:cubicBezTo>
                <a:cubicBezTo>
                  <a:pt x="62692" y="3563"/>
                  <a:pt x="62371" y="3529"/>
                  <a:pt x="62049" y="3456"/>
                </a:cubicBezTo>
                <a:cubicBezTo>
                  <a:pt x="60319" y="3062"/>
                  <a:pt x="58592" y="1493"/>
                  <a:pt x="56872" y="954"/>
                </a:cubicBezTo>
                <a:cubicBezTo>
                  <a:pt x="56213" y="746"/>
                  <a:pt x="55554" y="689"/>
                  <a:pt x="54896" y="689"/>
                </a:cubicBezTo>
                <a:cubicBezTo>
                  <a:pt x="54096" y="689"/>
                  <a:pt x="53296" y="774"/>
                  <a:pt x="52496" y="774"/>
                </a:cubicBezTo>
                <a:cubicBezTo>
                  <a:pt x="52235" y="774"/>
                  <a:pt x="51975" y="765"/>
                  <a:pt x="51714" y="741"/>
                </a:cubicBezTo>
                <a:cubicBezTo>
                  <a:pt x="50337" y="621"/>
                  <a:pt x="48959" y="88"/>
                  <a:pt x="47577" y="88"/>
                </a:cubicBezTo>
                <a:cubicBezTo>
                  <a:pt x="47231" y="88"/>
                  <a:pt x="46884" y="122"/>
                  <a:pt x="46538" y="203"/>
                </a:cubicBezTo>
                <a:cubicBezTo>
                  <a:pt x="44806" y="605"/>
                  <a:pt x="43081" y="2205"/>
                  <a:pt x="41360" y="2409"/>
                </a:cubicBezTo>
                <a:cubicBezTo>
                  <a:pt x="41229" y="2424"/>
                  <a:pt x="41097" y="2431"/>
                  <a:pt x="40966" y="2431"/>
                </a:cubicBezTo>
                <a:cubicBezTo>
                  <a:pt x="39376" y="2431"/>
                  <a:pt x="37792" y="1399"/>
                  <a:pt x="36202" y="1211"/>
                </a:cubicBezTo>
                <a:cubicBezTo>
                  <a:pt x="36014" y="1189"/>
                  <a:pt x="35825" y="1179"/>
                  <a:pt x="35637" y="1179"/>
                </a:cubicBezTo>
                <a:cubicBezTo>
                  <a:pt x="34103" y="1179"/>
                  <a:pt x="32566" y="1861"/>
                  <a:pt x="31025" y="2336"/>
                </a:cubicBezTo>
                <a:cubicBezTo>
                  <a:pt x="29294" y="2869"/>
                  <a:pt x="27569" y="3142"/>
                  <a:pt x="25848" y="3151"/>
                </a:cubicBezTo>
                <a:cubicBezTo>
                  <a:pt x="25821" y="3152"/>
                  <a:pt x="25793" y="3152"/>
                  <a:pt x="25766" y="3152"/>
                </a:cubicBezTo>
                <a:cubicBezTo>
                  <a:pt x="24217" y="3152"/>
                  <a:pt x="22672" y="2941"/>
                  <a:pt x="21124" y="2941"/>
                </a:cubicBezTo>
                <a:cubicBezTo>
                  <a:pt x="20980" y="2941"/>
                  <a:pt x="20835" y="2943"/>
                  <a:pt x="20691" y="2947"/>
                </a:cubicBezTo>
                <a:cubicBezTo>
                  <a:pt x="18968" y="2996"/>
                  <a:pt x="17244" y="3355"/>
                  <a:pt x="15513" y="3587"/>
                </a:cubicBezTo>
                <a:cubicBezTo>
                  <a:pt x="14722" y="3693"/>
                  <a:pt x="13933" y="3775"/>
                  <a:pt x="13144" y="3775"/>
                </a:cubicBezTo>
                <a:cubicBezTo>
                  <a:pt x="12207" y="3775"/>
                  <a:pt x="11270" y="3659"/>
                  <a:pt x="10336" y="3330"/>
                </a:cubicBezTo>
                <a:cubicBezTo>
                  <a:pt x="8615" y="2724"/>
                  <a:pt x="6900" y="1397"/>
                  <a:pt x="5179" y="1104"/>
                </a:cubicBezTo>
                <a:cubicBezTo>
                  <a:pt x="4909" y="1059"/>
                  <a:pt x="4639" y="1039"/>
                  <a:pt x="4372" y="1039"/>
                </a:cubicBezTo>
                <a:cubicBezTo>
                  <a:pt x="2938" y="1039"/>
                  <a:pt x="1597" y="1618"/>
                  <a:pt x="865" y="1929"/>
                </a:cubicBezTo>
                <a:lnTo>
                  <a:pt x="1" y="2302"/>
                </a:lnTo>
                <a:lnTo>
                  <a:pt x="0" y="2302"/>
                </a:lnTo>
                <a:lnTo>
                  <a:pt x="0" y="12336"/>
                </a:lnTo>
                <a:lnTo>
                  <a:pt x="93074" y="12336"/>
                </a:lnTo>
                <a:lnTo>
                  <a:pt x="93074" y="2836"/>
                </a:lnTo>
                <a:lnTo>
                  <a:pt x="92211" y="3067"/>
                </a:lnTo>
                <a:cubicBezTo>
                  <a:pt x="91343" y="3305"/>
                  <a:pt x="89617" y="3771"/>
                  <a:pt x="87896" y="3964"/>
                </a:cubicBezTo>
                <a:cubicBezTo>
                  <a:pt x="87373" y="4024"/>
                  <a:pt x="86850" y="4058"/>
                  <a:pt x="86327" y="4058"/>
                </a:cubicBezTo>
                <a:cubicBezTo>
                  <a:pt x="85131" y="4058"/>
                  <a:pt x="83936" y="3879"/>
                  <a:pt x="82739" y="3417"/>
                </a:cubicBezTo>
                <a:cubicBezTo>
                  <a:pt x="81017" y="2753"/>
                  <a:pt x="79293" y="1512"/>
                  <a:pt x="77562" y="775"/>
                </a:cubicBezTo>
                <a:cubicBezTo>
                  <a:pt x="76360" y="264"/>
                  <a:pt x="75161" y="0"/>
                  <a:pt x="73964" y="0"/>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2"/>
          <p:cNvSpPr/>
          <p:nvPr/>
        </p:nvSpPr>
        <p:spPr>
          <a:xfrm>
            <a:off x="217021" y="3257052"/>
            <a:ext cx="8708368" cy="1411165"/>
          </a:xfrm>
          <a:custGeom>
            <a:rect b="b" l="l" r="r" t="t"/>
            <a:pathLst>
              <a:path extrusionOk="0" h="15083" w="93058">
                <a:moveTo>
                  <a:pt x="0" y="3548"/>
                </a:moveTo>
                <a:lnTo>
                  <a:pt x="1" y="3548"/>
                </a:lnTo>
                <a:lnTo>
                  <a:pt x="1" y="3548"/>
                </a:lnTo>
                <a:lnTo>
                  <a:pt x="1" y="3548"/>
                </a:lnTo>
                <a:close/>
                <a:moveTo>
                  <a:pt x="22772" y="1"/>
                </a:moveTo>
                <a:cubicBezTo>
                  <a:pt x="21386" y="1"/>
                  <a:pt x="20001" y="634"/>
                  <a:pt x="18614" y="1934"/>
                </a:cubicBezTo>
                <a:cubicBezTo>
                  <a:pt x="16544" y="3872"/>
                  <a:pt x="14479" y="7293"/>
                  <a:pt x="12409" y="8162"/>
                </a:cubicBezTo>
                <a:cubicBezTo>
                  <a:pt x="12016" y="8326"/>
                  <a:pt x="11622" y="8398"/>
                  <a:pt x="11229" y="8398"/>
                </a:cubicBezTo>
                <a:cubicBezTo>
                  <a:pt x="9555" y="8398"/>
                  <a:pt x="7882" y="7101"/>
                  <a:pt x="6206" y="6131"/>
                </a:cubicBezTo>
                <a:cubicBezTo>
                  <a:pt x="4136" y="4938"/>
                  <a:pt x="2070" y="4240"/>
                  <a:pt x="1034" y="3897"/>
                </a:cubicBezTo>
                <a:lnTo>
                  <a:pt x="1" y="3548"/>
                </a:lnTo>
                <a:lnTo>
                  <a:pt x="1" y="3548"/>
                </a:lnTo>
                <a:lnTo>
                  <a:pt x="1" y="15083"/>
                </a:lnTo>
                <a:lnTo>
                  <a:pt x="93058" y="15083"/>
                </a:lnTo>
                <a:lnTo>
                  <a:pt x="93058" y="9849"/>
                </a:lnTo>
                <a:lnTo>
                  <a:pt x="92025" y="9727"/>
                </a:lnTo>
                <a:cubicBezTo>
                  <a:pt x="90987" y="9607"/>
                  <a:pt x="88922" y="9364"/>
                  <a:pt x="86852" y="8772"/>
                </a:cubicBezTo>
                <a:cubicBezTo>
                  <a:pt x="84783" y="8186"/>
                  <a:pt x="82719" y="7245"/>
                  <a:pt x="80649" y="6591"/>
                </a:cubicBezTo>
                <a:cubicBezTo>
                  <a:pt x="78579" y="5938"/>
                  <a:pt x="76515" y="5569"/>
                  <a:pt x="74445" y="4508"/>
                </a:cubicBezTo>
                <a:cubicBezTo>
                  <a:pt x="72376" y="3450"/>
                  <a:pt x="70311" y="1705"/>
                  <a:pt x="68242" y="1090"/>
                </a:cubicBezTo>
                <a:cubicBezTo>
                  <a:pt x="67627" y="908"/>
                  <a:pt x="67012" y="826"/>
                  <a:pt x="66398" y="826"/>
                </a:cubicBezTo>
                <a:cubicBezTo>
                  <a:pt x="64945" y="826"/>
                  <a:pt x="63493" y="1286"/>
                  <a:pt x="62038" y="1982"/>
                </a:cubicBezTo>
                <a:cubicBezTo>
                  <a:pt x="59969" y="2965"/>
                  <a:pt x="57904" y="4420"/>
                  <a:pt x="55834" y="5025"/>
                </a:cubicBezTo>
                <a:cubicBezTo>
                  <a:pt x="54832" y="5319"/>
                  <a:pt x="53830" y="5413"/>
                  <a:pt x="52829" y="5413"/>
                </a:cubicBezTo>
                <a:cubicBezTo>
                  <a:pt x="51763" y="5413"/>
                  <a:pt x="50698" y="5306"/>
                  <a:pt x="49631" y="5219"/>
                </a:cubicBezTo>
                <a:cubicBezTo>
                  <a:pt x="47561" y="5050"/>
                  <a:pt x="45497" y="4952"/>
                  <a:pt x="43428" y="4841"/>
                </a:cubicBezTo>
                <a:cubicBezTo>
                  <a:pt x="42095" y="4766"/>
                  <a:pt x="40764" y="4688"/>
                  <a:pt x="39433" y="4688"/>
                </a:cubicBezTo>
                <a:cubicBezTo>
                  <a:pt x="38697" y="4688"/>
                  <a:pt x="37960" y="4712"/>
                  <a:pt x="37223" y="4774"/>
                </a:cubicBezTo>
                <a:cubicBezTo>
                  <a:pt x="36077" y="4873"/>
                  <a:pt x="34932" y="5067"/>
                  <a:pt x="33787" y="5067"/>
                </a:cubicBezTo>
                <a:cubicBezTo>
                  <a:pt x="32865" y="5067"/>
                  <a:pt x="31943" y="4941"/>
                  <a:pt x="31020" y="4541"/>
                </a:cubicBezTo>
                <a:cubicBezTo>
                  <a:pt x="28950" y="3644"/>
                  <a:pt x="26887" y="1366"/>
                  <a:pt x="24817" y="456"/>
                </a:cubicBezTo>
                <a:cubicBezTo>
                  <a:pt x="24135" y="154"/>
                  <a:pt x="23453" y="1"/>
                  <a:pt x="22772"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2"/>
          <p:cNvSpPr/>
          <p:nvPr/>
        </p:nvSpPr>
        <p:spPr>
          <a:xfrm>
            <a:off x="217021" y="3546932"/>
            <a:ext cx="8709959" cy="1428193"/>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3" name="Google Shape;323;p42"/>
          <p:cNvPicPr preferRelativeResize="0"/>
          <p:nvPr/>
        </p:nvPicPr>
        <p:blipFill rotWithShape="1">
          <a:blip r:embed="rId3">
            <a:alphaModFix/>
          </a:blip>
          <a:srcRect b="0" l="17008" r="30251" t="0"/>
          <a:stretch/>
        </p:blipFill>
        <p:spPr>
          <a:xfrm>
            <a:off x="6630925" y="539500"/>
            <a:ext cx="1799849" cy="2271300"/>
          </a:xfrm>
          <a:prstGeom prst="rect">
            <a:avLst/>
          </a:prstGeom>
          <a:noFill/>
          <a:ln cap="flat" cmpd="sng" w="19050">
            <a:solidFill>
              <a:schemeClr val="dk1"/>
            </a:solidFill>
            <a:prstDash val="solid"/>
            <a:round/>
            <a:headEnd len="sm" w="sm" type="none"/>
            <a:tailEnd len="sm" w="sm" type="none"/>
          </a:ln>
        </p:spPr>
      </p:pic>
      <p:pic>
        <p:nvPicPr>
          <p:cNvPr id="324" name="Google Shape;324;p42"/>
          <p:cNvPicPr preferRelativeResize="0"/>
          <p:nvPr/>
        </p:nvPicPr>
        <p:blipFill rotWithShape="1">
          <a:blip r:embed="rId4">
            <a:alphaModFix/>
          </a:blip>
          <a:srcRect b="99" l="0" r="0" t="109"/>
          <a:stretch/>
        </p:blipFill>
        <p:spPr>
          <a:xfrm>
            <a:off x="713225" y="539500"/>
            <a:ext cx="2714773" cy="4064502"/>
          </a:xfrm>
          <a:prstGeom prst="rect">
            <a:avLst/>
          </a:prstGeom>
          <a:noFill/>
          <a:ln cap="flat" cmpd="sng" w="19050">
            <a:solidFill>
              <a:schemeClr val="dk1"/>
            </a:solidFill>
            <a:prstDash val="solid"/>
            <a:round/>
            <a:headEnd len="sm" w="sm" type="none"/>
            <a:tailEnd len="sm" w="sm" type="none"/>
          </a:ln>
        </p:spPr>
      </p:pic>
      <p:pic>
        <p:nvPicPr>
          <p:cNvPr id="325" name="Google Shape;325;p42"/>
          <p:cNvPicPr preferRelativeResize="0"/>
          <p:nvPr/>
        </p:nvPicPr>
        <p:blipFill rotWithShape="1">
          <a:blip r:embed="rId5">
            <a:alphaModFix/>
          </a:blip>
          <a:srcRect b="30323" l="0" r="0" t="21026"/>
          <a:stretch/>
        </p:blipFill>
        <p:spPr>
          <a:xfrm>
            <a:off x="3690375" y="3069150"/>
            <a:ext cx="4740398" cy="1534850"/>
          </a:xfrm>
          <a:prstGeom prst="rect">
            <a:avLst/>
          </a:prstGeom>
          <a:noFill/>
          <a:ln cap="flat" cmpd="sng" w="19050">
            <a:solidFill>
              <a:schemeClr val="dk1"/>
            </a:solidFill>
            <a:prstDash val="solid"/>
            <a:round/>
            <a:headEnd len="sm" w="sm" type="none"/>
            <a:tailEnd len="sm" w="sm" type="none"/>
          </a:ln>
        </p:spPr>
      </p:pic>
      <p:sp>
        <p:nvSpPr>
          <p:cNvPr id="326" name="Google Shape;326;p42"/>
          <p:cNvSpPr txBox="1"/>
          <p:nvPr>
            <p:ph type="title"/>
          </p:nvPr>
        </p:nvSpPr>
        <p:spPr>
          <a:xfrm>
            <a:off x="3616725" y="784650"/>
            <a:ext cx="2743200" cy="822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Photo showcase</a:t>
            </a:r>
            <a:endParaRPr/>
          </a:p>
        </p:txBody>
      </p:sp>
      <p:sp>
        <p:nvSpPr>
          <p:cNvPr id="327" name="Google Shape;327;p42"/>
          <p:cNvSpPr txBox="1"/>
          <p:nvPr>
            <p:ph idx="1" type="subTitle"/>
          </p:nvPr>
        </p:nvSpPr>
        <p:spPr>
          <a:xfrm>
            <a:off x="3616725" y="1607550"/>
            <a:ext cx="27432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photo showcase is a collection of stunning images, each capturing a unique moment in time. Let them inspire you!</a:t>
            </a:r>
            <a:endParaRPr/>
          </a:p>
        </p:txBody>
      </p:sp>
      <p:sp>
        <p:nvSpPr>
          <p:cNvPr id="328" name="Google Shape;328;p42"/>
          <p:cNvSpPr/>
          <p:nvPr/>
        </p:nvSpPr>
        <p:spPr>
          <a:xfrm>
            <a:off x="3231413" y="2614638"/>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3"/>
          <p:cNvSpPr/>
          <p:nvPr/>
        </p:nvSpPr>
        <p:spPr>
          <a:xfrm>
            <a:off x="217835" y="3107375"/>
            <a:ext cx="8706739" cy="1101950"/>
          </a:xfrm>
          <a:custGeom>
            <a:rect b="b" l="l" r="r" t="t"/>
            <a:pathLst>
              <a:path extrusionOk="0" h="11778" w="93058">
                <a:moveTo>
                  <a:pt x="93057" y="0"/>
                </a:moveTo>
                <a:lnTo>
                  <a:pt x="92025" y="427"/>
                </a:lnTo>
                <a:cubicBezTo>
                  <a:pt x="90987" y="858"/>
                  <a:pt x="88922" y="1711"/>
                  <a:pt x="86852" y="2108"/>
                </a:cubicBezTo>
                <a:cubicBezTo>
                  <a:pt x="85902" y="2290"/>
                  <a:pt x="84954" y="2375"/>
                  <a:pt x="84006" y="2375"/>
                </a:cubicBezTo>
                <a:cubicBezTo>
                  <a:pt x="82887" y="2375"/>
                  <a:pt x="81769" y="2257"/>
                  <a:pt x="80649" y="2045"/>
                </a:cubicBezTo>
                <a:cubicBezTo>
                  <a:pt x="78940" y="1717"/>
                  <a:pt x="77235" y="1164"/>
                  <a:pt x="75528" y="1164"/>
                </a:cubicBezTo>
                <a:cubicBezTo>
                  <a:pt x="75167" y="1164"/>
                  <a:pt x="74806" y="1189"/>
                  <a:pt x="74445" y="1246"/>
                </a:cubicBezTo>
                <a:cubicBezTo>
                  <a:pt x="72376" y="1564"/>
                  <a:pt x="70311" y="2941"/>
                  <a:pt x="68241" y="3527"/>
                </a:cubicBezTo>
                <a:cubicBezTo>
                  <a:pt x="67257" y="3809"/>
                  <a:pt x="66273" y="3912"/>
                  <a:pt x="65290" y="3912"/>
                </a:cubicBezTo>
                <a:cubicBezTo>
                  <a:pt x="64207" y="3912"/>
                  <a:pt x="63123" y="3787"/>
                  <a:pt x="62038" y="3634"/>
                </a:cubicBezTo>
                <a:cubicBezTo>
                  <a:pt x="60794" y="3460"/>
                  <a:pt x="59553" y="3250"/>
                  <a:pt x="58312" y="3250"/>
                </a:cubicBezTo>
                <a:cubicBezTo>
                  <a:pt x="57486" y="3250"/>
                  <a:pt x="56661" y="3343"/>
                  <a:pt x="55834" y="3600"/>
                </a:cubicBezTo>
                <a:cubicBezTo>
                  <a:pt x="53765" y="4249"/>
                  <a:pt x="51700" y="5927"/>
                  <a:pt x="49631" y="6324"/>
                </a:cubicBezTo>
                <a:cubicBezTo>
                  <a:pt x="49273" y="6393"/>
                  <a:pt x="48915" y="6423"/>
                  <a:pt x="48557" y="6423"/>
                </a:cubicBezTo>
                <a:cubicBezTo>
                  <a:pt x="46847" y="6423"/>
                  <a:pt x="45138" y="5733"/>
                  <a:pt x="43427" y="5271"/>
                </a:cubicBezTo>
                <a:cubicBezTo>
                  <a:pt x="42074" y="4907"/>
                  <a:pt x="40724" y="4685"/>
                  <a:pt x="39373" y="4685"/>
                </a:cubicBezTo>
                <a:cubicBezTo>
                  <a:pt x="38657" y="4685"/>
                  <a:pt x="37941" y="4748"/>
                  <a:pt x="37223" y="4884"/>
                </a:cubicBezTo>
                <a:cubicBezTo>
                  <a:pt x="35154" y="5281"/>
                  <a:pt x="33090" y="6299"/>
                  <a:pt x="31020" y="6842"/>
                </a:cubicBezTo>
                <a:cubicBezTo>
                  <a:pt x="30122" y="7075"/>
                  <a:pt x="29225" y="7219"/>
                  <a:pt x="28328" y="7219"/>
                </a:cubicBezTo>
                <a:cubicBezTo>
                  <a:pt x="27158" y="7219"/>
                  <a:pt x="25988" y="6973"/>
                  <a:pt x="24817" y="6356"/>
                </a:cubicBezTo>
                <a:cubicBezTo>
                  <a:pt x="22747" y="5266"/>
                  <a:pt x="20682" y="3017"/>
                  <a:pt x="18612" y="1704"/>
                </a:cubicBezTo>
                <a:cubicBezTo>
                  <a:pt x="16800" y="548"/>
                  <a:pt x="14990" y="107"/>
                  <a:pt x="13177" y="107"/>
                </a:cubicBezTo>
                <a:cubicBezTo>
                  <a:pt x="12921" y="107"/>
                  <a:pt x="12665" y="116"/>
                  <a:pt x="12409" y="133"/>
                </a:cubicBezTo>
                <a:cubicBezTo>
                  <a:pt x="10339" y="273"/>
                  <a:pt x="8276" y="932"/>
                  <a:pt x="6206" y="1999"/>
                </a:cubicBezTo>
                <a:cubicBezTo>
                  <a:pt x="4136" y="3064"/>
                  <a:pt x="2070" y="4538"/>
                  <a:pt x="1033" y="5270"/>
                </a:cubicBezTo>
                <a:lnTo>
                  <a:pt x="0" y="6007"/>
                </a:lnTo>
                <a:lnTo>
                  <a:pt x="0" y="11778"/>
                </a:lnTo>
                <a:lnTo>
                  <a:pt x="93057" y="11778"/>
                </a:lnTo>
                <a:lnTo>
                  <a:pt x="93057" y="0"/>
                </a:ln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3"/>
          <p:cNvSpPr/>
          <p:nvPr/>
        </p:nvSpPr>
        <p:spPr>
          <a:xfrm>
            <a:off x="217835" y="3136209"/>
            <a:ext cx="8707113" cy="1655357"/>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43"/>
          <p:cNvSpPr/>
          <p:nvPr/>
        </p:nvSpPr>
        <p:spPr>
          <a:xfrm>
            <a:off x="217835" y="3413651"/>
            <a:ext cx="8708330" cy="1557680"/>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43"/>
          <p:cNvSpPr txBox="1"/>
          <p:nvPr>
            <p:ph type="title"/>
          </p:nvPr>
        </p:nvSpPr>
        <p:spPr>
          <a:xfrm>
            <a:off x="713225" y="539500"/>
            <a:ext cx="4598400" cy="840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best work</a:t>
            </a:r>
            <a:endParaRPr/>
          </a:p>
        </p:txBody>
      </p:sp>
      <p:sp>
        <p:nvSpPr>
          <p:cNvPr id="337" name="Google Shape;337;p43"/>
          <p:cNvSpPr txBox="1"/>
          <p:nvPr>
            <p:ph idx="1" type="subTitle"/>
          </p:nvPr>
        </p:nvSpPr>
        <p:spPr>
          <a:xfrm>
            <a:off x="713225" y="1380402"/>
            <a:ext cx="4598400" cy="70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338" name="Google Shape;338;p43"/>
          <p:cNvPicPr preferRelativeResize="0"/>
          <p:nvPr/>
        </p:nvPicPr>
        <p:blipFill rotWithShape="1">
          <a:blip r:embed="rId3">
            <a:alphaModFix/>
          </a:blip>
          <a:srcRect b="14040" l="0" r="0" t="14032"/>
          <a:stretch/>
        </p:blipFill>
        <p:spPr>
          <a:xfrm>
            <a:off x="713225" y="2369875"/>
            <a:ext cx="4666977" cy="2234127"/>
          </a:xfrm>
          <a:prstGeom prst="rect">
            <a:avLst/>
          </a:prstGeom>
          <a:noFill/>
          <a:ln cap="flat" cmpd="sng" w="19050">
            <a:solidFill>
              <a:schemeClr val="dk1"/>
            </a:solidFill>
            <a:prstDash val="solid"/>
            <a:round/>
            <a:headEnd len="sm" w="sm" type="none"/>
            <a:tailEnd len="sm" w="sm" type="none"/>
          </a:ln>
        </p:spPr>
      </p:pic>
      <p:pic>
        <p:nvPicPr>
          <p:cNvPr id="339" name="Google Shape;339;p43"/>
          <p:cNvPicPr preferRelativeResize="0"/>
          <p:nvPr/>
        </p:nvPicPr>
        <p:blipFill rotWithShape="1">
          <a:blip r:embed="rId4">
            <a:alphaModFix/>
          </a:blip>
          <a:srcRect b="922" l="0" r="0" t="922"/>
          <a:stretch/>
        </p:blipFill>
        <p:spPr>
          <a:xfrm>
            <a:off x="5674625" y="539500"/>
            <a:ext cx="2756150" cy="4064876"/>
          </a:xfrm>
          <a:prstGeom prst="rect">
            <a:avLst/>
          </a:prstGeom>
          <a:noFill/>
          <a:ln cap="flat" cmpd="sng" w="19050">
            <a:solidFill>
              <a:schemeClr val="dk1"/>
            </a:solidFill>
            <a:prstDash val="solid"/>
            <a:round/>
            <a:headEnd len="sm" w="sm" type="none"/>
            <a:tailEnd len="sm" w="sm" type="none"/>
          </a:ln>
        </p:spPr>
      </p:pic>
      <p:sp>
        <p:nvSpPr>
          <p:cNvPr id="340" name="Google Shape;340;p43"/>
          <p:cNvSpPr/>
          <p:nvPr/>
        </p:nvSpPr>
        <p:spPr>
          <a:xfrm>
            <a:off x="7880088" y="317788"/>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pic>
        <p:nvPicPr>
          <p:cNvPr id="345" name="Google Shape;345;p44"/>
          <p:cNvPicPr preferRelativeResize="0"/>
          <p:nvPr>
            <p:ph idx="2" type="pic"/>
          </p:nvPr>
        </p:nvPicPr>
        <p:blipFill rotWithShape="1">
          <a:blip r:embed="rId3">
            <a:alphaModFix/>
          </a:blip>
          <a:srcRect b="7612" l="0" r="0" t="7620"/>
          <a:stretch/>
        </p:blipFill>
        <p:spPr>
          <a:xfrm>
            <a:off x="0" y="-14875"/>
            <a:ext cx="9144003" cy="5158498"/>
          </a:xfrm>
          <a:prstGeom prst="rect">
            <a:avLst/>
          </a:prstGeom>
        </p:spPr>
      </p:pic>
      <p:sp>
        <p:nvSpPr>
          <p:cNvPr id="346" name="Google Shape;346;p44"/>
          <p:cNvSpPr/>
          <p:nvPr/>
        </p:nvSpPr>
        <p:spPr>
          <a:xfrm>
            <a:off x="217897" y="173500"/>
            <a:ext cx="8708206" cy="4796509"/>
          </a:xfrm>
          <a:custGeom>
            <a:rect b="b" l="l" r="r" t="t"/>
            <a:pathLst>
              <a:path extrusionOk="0" h="43910" w="78062">
                <a:moveTo>
                  <a:pt x="1" y="0"/>
                </a:moveTo>
                <a:lnTo>
                  <a:pt x="1" y="43910"/>
                </a:lnTo>
                <a:lnTo>
                  <a:pt x="78061" y="43910"/>
                </a:lnTo>
                <a:lnTo>
                  <a:pt x="78061" y="0"/>
                </a:ln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4"/>
          <p:cNvSpPr txBox="1"/>
          <p:nvPr>
            <p:ph type="title"/>
          </p:nvPr>
        </p:nvSpPr>
        <p:spPr>
          <a:xfrm>
            <a:off x="713225" y="3314300"/>
            <a:ext cx="4164000" cy="128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"Creativity is the key to unlocking your true potential"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5"/>
          <p:cNvSpPr txBox="1"/>
          <p:nvPr>
            <p:ph idx="6" type="subTitle"/>
          </p:nvPr>
        </p:nvSpPr>
        <p:spPr>
          <a:xfrm>
            <a:off x="1206424" y="2856932"/>
            <a:ext cx="316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Sacramento"/>
                <a:ea typeface="Sacramento"/>
                <a:cs typeface="Sacramento"/>
                <a:sym typeface="Sacramento"/>
              </a:rPr>
              <a:t>Employer 3</a:t>
            </a:r>
            <a:endParaRPr sz="3200">
              <a:latin typeface="Sacramento"/>
              <a:ea typeface="Sacramento"/>
              <a:cs typeface="Sacramento"/>
              <a:sym typeface="Sacramento"/>
            </a:endParaRPr>
          </a:p>
        </p:txBody>
      </p:sp>
      <p:sp>
        <p:nvSpPr>
          <p:cNvPr id="353" name="Google Shape;353;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say about me</a:t>
            </a:r>
            <a:endParaRPr/>
          </a:p>
        </p:txBody>
      </p:sp>
      <p:sp>
        <p:nvSpPr>
          <p:cNvPr id="354" name="Google Shape;354;p45"/>
          <p:cNvSpPr txBox="1"/>
          <p:nvPr>
            <p:ph idx="1" type="subTitle"/>
          </p:nvPr>
        </p:nvSpPr>
        <p:spPr>
          <a:xfrm>
            <a:off x="1206425" y="1778285"/>
            <a:ext cx="31686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been impressed by the quality, attention to detail and creative approach brought to every project made”</a:t>
            </a:r>
            <a:endParaRPr/>
          </a:p>
        </p:txBody>
      </p:sp>
      <p:sp>
        <p:nvSpPr>
          <p:cNvPr id="355" name="Google Shape;355;p45"/>
          <p:cNvSpPr txBox="1"/>
          <p:nvPr>
            <p:ph idx="2" type="subTitle"/>
          </p:nvPr>
        </p:nvSpPr>
        <p:spPr>
          <a:xfrm>
            <a:off x="5016578" y="1778285"/>
            <a:ext cx="31731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“Projects and campaigns are always taken to another level with ideas that come from this person. Digital marketing and content creation experience is quite evident”</a:t>
            </a:r>
            <a:endParaRPr/>
          </a:p>
        </p:txBody>
      </p:sp>
      <p:sp>
        <p:nvSpPr>
          <p:cNvPr id="356" name="Google Shape;356;p45"/>
          <p:cNvSpPr txBox="1"/>
          <p:nvPr>
            <p:ph idx="3" type="subTitle"/>
          </p:nvPr>
        </p:nvSpPr>
        <p:spPr>
          <a:xfrm>
            <a:off x="1206425" y="3314113"/>
            <a:ext cx="31686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357" name="Google Shape;357;p45"/>
          <p:cNvSpPr txBox="1"/>
          <p:nvPr>
            <p:ph idx="4" type="subTitle"/>
          </p:nvPr>
        </p:nvSpPr>
        <p:spPr>
          <a:xfrm>
            <a:off x="5016578" y="3314113"/>
            <a:ext cx="3173100" cy="82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creation is top-notch, with engaging yet professional writing style tailored to different audiences while keeping a steady brand message”</a:t>
            </a:r>
            <a:endParaRPr/>
          </a:p>
        </p:txBody>
      </p:sp>
      <p:sp>
        <p:nvSpPr>
          <p:cNvPr id="358" name="Google Shape;358;p45"/>
          <p:cNvSpPr txBox="1"/>
          <p:nvPr>
            <p:ph idx="5" type="subTitle"/>
          </p:nvPr>
        </p:nvSpPr>
        <p:spPr>
          <a:xfrm>
            <a:off x="1206424" y="1321079"/>
            <a:ext cx="31686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Sacramento"/>
                <a:ea typeface="Sacramento"/>
                <a:cs typeface="Sacramento"/>
                <a:sym typeface="Sacramento"/>
              </a:rPr>
              <a:t>Employer 1</a:t>
            </a:r>
            <a:endParaRPr sz="3200">
              <a:latin typeface="Sacramento"/>
              <a:ea typeface="Sacramento"/>
              <a:cs typeface="Sacramento"/>
              <a:sym typeface="Sacramento"/>
            </a:endParaRPr>
          </a:p>
        </p:txBody>
      </p:sp>
      <p:sp>
        <p:nvSpPr>
          <p:cNvPr id="359" name="Google Shape;359;p45"/>
          <p:cNvSpPr txBox="1"/>
          <p:nvPr>
            <p:ph idx="7" type="subTitle"/>
          </p:nvPr>
        </p:nvSpPr>
        <p:spPr>
          <a:xfrm>
            <a:off x="5016548" y="1321079"/>
            <a:ext cx="31731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Sacramento"/>
                <a:ea typeface="Sacramento"/>
                <a:cs typeface="Sacramento"/>
                <a:sym typeface="Sacramento"/>
              </a:rPr>
              <a:t>Employer 2</a:t>
            </a:r>
            <a:endParaRPr sz="3200">
              <a:latin typeface="Sacramento"/>
              <a:ea typeface="Sacramento"/>
              <a:cs typeface="Sacramento"/>
              <a:sym typeface="Sacramento"/>
            </a:endParaRPr>
          </a:p>
        </p:txBody>
      </p:sp>
      <p:sp>
        <p:nvSpPr>
          <p:cNvPr id="360" name="Google Shape;360;p45"/>
          <p:cNvSpPr txBox="1"/>
          <p:nvPr>
            <p:ph idx="8" type="subTitle"/>
          </p:nvPr>
        </p:nvSpPr>
        <p:spPr>
          <a:xfrm>
            <a:off x="5016549" y="2856932"/>
            <a:ext cx="3173100" cy="457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latin typeface="Sacramento"/>
                <a:ea typeface="Sacramento"/>
                <a:cs typeface="Sacramento"/>
                <a:sym typeface="Sacramento"/>
              </a:rPr>
              <a:t>Employer 4</a:t>
            </a:r>
            <a:endParaRPr sz="3200">
              <a:latin typeface="Sacramento"/>
              <a:ea typeface="Sacramento"/>
              <a:cs typeface="Sacramento"/>
              <a:sym typeface="Sacramento"/>
            </a:endParaRPr>
          </a:p>
        </p:txBody>
      </p:sp>
      <p:grpSp>
        <p:nvGrpSpPr>
          <p:cNvPr id="361" name="Google Shape;361;p45"/>
          <p:cNvGrpSpPr/>
          <p:nvPr/>
        </p:nvGrpSpPr>
        <p:grpSpPr>
          <a:xfrm>
            <a:off x="4667611" y="2788231"/>
            <a:ext cx="260283" cy="345914"/>
            <a:chOff x="8055961" y="2881842"/>
            <a:chExt cx="260283" cy="345914"/>
          </a:xfrm>
        </p:grpSpPr>
        <p:sp>
          <p:nvSpPr>
            <p:cNvPr id="362" name="Google Shape;362;p45"/>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5"/>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5"/>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5"/>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45"/>
          <p:cNvGrpSpPr/>
          <p:nvPr/>
        </p:nvGrpSpPr>
        <p:grpSpPr>
          <a:xfrm>
            <a:off x="840560" y="2773151"/>
            <a:ext cx="271244" cy="360994"/>
            <a:chOff x="6255238" y="2412249"/>
            <a:chExt cx="271244" cy="360994"/>
          </a:xfrm>
        </p:grpSpPr>
        <p:sp>
          <p:nvSpPr>
            <p:cNvPr id="367" name="Google Shape;367;p45"/>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5"/>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5"/>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5"/>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5"/>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5"/>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45"/>
          <p:cNvGrpSpPr/>
          <p:nvPr/>
        </p:nvGrpSpPr>
        <p:grpSpPr>
          <a:xfrm>
            <a:off x="4658186" y="1239610"/>
            <a:ext cx="279132" cy="356875"/>
            <a:chOff x="8047661" y="1969046"/>
            <a:chExt cx="279132" cy="356875"/>
          </a:xfrm>
        </p:grpSpPr>
        <p:sp>
          <p:nvSpPr>
            <p:cNvPr id="374" name="Google Shape;374;p45"/>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5"/>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5"/>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5"/>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45"/>
          <p:cNvGrpSpPr/>
          <p:nvPr/>
        </p:nvGrpSpPr>
        <p:grpSpPr>
          <a:xfrm>
            <a:off x="836410" y="1238723"/>
            <a:ext cx="279544" cy="358142"/>
            <a:chOff x="7596157" y="1968159"/>
            <a:chExt cx="279544" cy="358142"/>
          </a:xfrm>
        </p:grpSpPr>
        <p:sp>
          <p:nvSpPr>
            <p:cNvPr id="379" name="Google Shape;379;p45"/>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5"/>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5"/>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5"/>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5"/>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5"/>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skills and qualifications</a:t>
            </a:r>
            <a:endParaRPr/>
          </a:p>
        </p:txBody>
      </p:sp>
      <p:sp>
        <p:nvSpPr>
          <p:cNvPr id="390" name="Google Shape;390;p46"/>
          <p:cNvSpPr txBox="1"/>
          <p:nvPr>
            <p:ph idx="1" type="subTitle"/>
          </p:nvPr>
        </p:nvSpPr>
        <p:spPr>
          <a:xfrm>
            <a:off x="859400" y="1703076"/>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possess leadership abilities that have been sharpened through past roles where I was responsible for the teams”</a:t>
            </a:r>
            <a:endParaRPr/>
          </a:p>
        </p:txBody>
      </p:sp>
      <p:sp>
        <p:nvSpPr>
          <p:cNvPr id="391" name="Google Shape;391;p46"/>
          <p:cNvSpPr txBox="1"/>
          <p:nvPr>
            <p:ph idx="2" type="subTitle"/>
          </p:nvPr>
        </p:nvSpPr>
        <p:spPr>
          <a:xfrm>
            <a:off x="859400" y="2815779"/>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problem-solving capabilities have enabled me to solve difficult issues in the past, using creative and innovative solutions”</a:t>
            </a:r>
            <a:endParaRPr/>
          </a:p>
        </p:txBody>
      </p:sp>
      <p:sp>
        <p:nvSpPr>
          <p:cNvPr id="392" name="Google Shape;392;p46"/>
          <p:cNvSpPr txBox="1"/>
          <p:nvPr>
            <p:ph idx="3" type="subTitle"/>
          </p:nvPr>
        </p:nvSpPr>
        <p:spPr>
          <a:xfrm>
            <a:off x="4718501" y="1703075"/>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proactivity allows me to plan ahead and prioritize tasks according to objectives and different deadlines”</a:t>
            </a:r>
            <a:endParaRPr/>
          </a:p>
        </p:txBody>
      </p:sp>
      <p:sp>
        <p:nvSpPr>
          <p:cNvPr id="393" name="Google Shape;393;p46"/>
          <p:cNvSpPr txBox="1"/>
          <p:nvPr>
            <p:ph idx="4" type="subTitle"/>
          </p:nvPr>
        </p:nvSpPr>
        <p:spPr>
          <a:xfrm>
            <a:off x="4718501" y="2815777"/>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knowledgeable in several technical areas such as programming languages that support my ambition in my field”</a:t>
            </a:r>
            <a:endParaRPr/>
          </a:p>
        </p:txBody>
      </p:sp>
      <p:sp>
        <p:nvSpPr>
          <p:cNvPr id="394" name="Google Shape;394;p46"/>
          <p:cNvSpPr txBox="1"/>
          <p:nvPr>
            <p:ph idx="7" type="subTitle"/>
          </p:nvPr>
        </p:nvSpPr>
        <p:spPr>
          <a:xfrm>
            <a:off x="859400" y="1230574"/>
            <a:ext cx="35649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Leadership</a:t>
            </a:r>
            <a:endParaRPr/>
          </a:p>
        </p:txBody>
      </p:sp>
      <p:sp>
        <p:nvSpPr>
          <p:cNvPr id="395" name="Google Shape;395;p46"/>
          <p:cNvSpPr txBox="1"/>
          <p:nvPr>
            <p:ph idx="8" type="subTitle"/>
          </p:nvPr>
        </p:nvSpPr>
        <p:spPr>
          <a:xfrm>
            <a:off x="859400" y="2343265"/>
            <a:ext cx="35661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a:t>
            </a:r>
            <a:endParaRPr/>
          </a:p>
        </p:txBody>
      </p:sp>
      <p:sp>
        <p:nvSpPr>
          <p:cNvPr id="396" name="Google Shape;396;p46"/>
          <p:cNvSpPr txBox="1"/>
          <p:nvPr>
            <p:ph idx="9" type="subTitle"/>
          </p:nvPr>
        </p:nvSpPr>
        <p:spPr>
          <a:xfrm>
            <a:off x="859400" y="3455967"/>
            <a:ext cx="35661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Communications</a:t>
            </a:r>
            <a:endParaRPr/>
          </a:p>
        </p:txBody>
      </p:sp>
      <p:sp>
        <p:nvSpPr>
          <p:cNvPr id="397" name="Google Shape;397;p46"/>
          <p:cNvSpPr txBox="1"/>
          <p:nvPr>
            <p:ph idx="5" type="subTitle"/>
          </p:nvPr>
        </p:nvSpPr>
        <p:spPr>
          <a:xfrm>
            <a:off x="859400" y="3928474"/>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excellent verbal and written skills, I can effectively convey complex messages to a variety of audiences”</a:t>
            </a:r>
            <a:endParaRPr/>
          </a:p>
        </p:txBody>
      </p:sp>
      <p:sp>
        <p:nvSpPr>
          <p:cNvPr id="398" name="Google Shape;398;p46"/>
          <p:cNvSpPr txBox="1"/>
          <p:nvPr>
            <p:ph idx="6" type="subTitle"/>
          </p:nvPr>
        </p:nvSpPr>
        <p:spPr>
          <a:xfrm>
            <a:off x="4718501" y="3928475"/>
            <a:ext cx="3566100" cy="6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is one of the essential part of my daily job, and I am sensitive towards different cultures”</a:t>
            </a:r>
            <a:endParaRPr/>
          </a:p>
        </p:txBody>
      </p:sp>
      <p:sp>
        <p:nvSpPr>
          <p:cNvPr id="399" name="Google Shape;399;p46"/>
          <p:cNvSpPr txBox="1"/>
          <p:nvPr>
            <p:ph idx="13" type="subTitle"/>
          </p:nvPr>
        </p:nvSpPr>
        <p:spPr>
          <a:xfrm>
            <a:off x="4718501" y="1230582"/>
            <a:ext cx="35661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a:t>
            </a:r>
            <a:endParaRPr/>
          </a:p>
        </p:txBody>
      </p:sp>
      <p:sp>
        <p:nvSpPr>
          <p:cNvPr id="400" name="Google Shape;400;p46"/>
          <p:cNvSpPr txBox="1"/>
          <p:nvPr>
            <p:ph idx="14" type="subTitle"/>
          </p:nvPr>
        </p:nvSpPr>
        <p:spPr>
          <a:xfrm>
            <a:off x="4718501" y="2343278"/>
            <a:ext cx="35661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skill</a:t>
            </a:r>
            <a:endParaRPr/>
          </a:p>
        </p:txBody>
      </p:sp>
      <p:sp>
        <p:nvSpPr>
          <p:cNvPr id="401" name="Google Shape;401;p46"/>
          <p:cNvSpPr txBox="1"/>
          <p:nvPr>
            <p:ph idx="15" type="subTitle"/>
          </p:nvPr>
        </p:nvSpPr>
        <p:spPr>
          <a:xfrm>
            <a:off x="4718501" y="3455973"/>
            <a:ext cx="35661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Interpersonal skill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sp>
        <p:nvSpPr>
          <p:cNvPr id="406" name="Google Shape;406;p47"/>
          <p:cNvSpPr txBox="1"/>
          <p:nvPr>
            <p:ph type="title"/>
          </p:nvPr>
        </p:nvSpPr>
        <p:spPr>
          <a:xfrm>
            <a:off x="1226025" y="1816800"/>
            <a:ext cx="3383400" cy="1012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200</a:t>
            </a:r>
            <a:endParaRPr/>
          </a:p>
        </p:txBody>
      </p:sp>
      <p:sp>
        <p:nvSpPr>
          <p:cNvPr id="407" name="Google Shape;407;p47"/>
          <p:cNvSpPr txBox="1"/>
          <p:nvPr>
            <p:ph idx="1" type="subTitle"/>
          </p:nvPr>
        </p:nvSpPr>
        <p:spPr>
          <a:xfrm>
            <a:off x="1226025" y="2829600"/>
            <a:ext cx="3383400" cy="700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n</a:t>
            </a:r>
            <a:r>
              <a:rPr lang="en"/>
              <a:t>umber of projects I have been working on</a:t>
            </a:r>
            <a:endParaRPr/>
          </a:p>
        </p:txBody>
      </p:sp>
      <p:sp>
        <p:nvSpPr>
          <p:cNvPr id="408" name="Google Shape;408;p47"/>
          <p:cNvSpPr/>
          <p:nvPr/>
        </p:nvSpPr>
        <p:spPr>
          <a:xfrm>
            <a:off x="5598467" y="173975"/>
            <a:ext cx="3326100" cy="47961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7"/>
          <p:cNvSpPr/>
          <p:nvPr/>
        </p:nvSpPr>
        <p:spPr>
          <a:xfrm>
            <a:off x="5598698" y="2311075"/>
            <a:ext cx="3325571" cy="1655357"/>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7"/>
          <p:cNvSpPr/>
          <p:nvPr/>
        </p:nvSpPr>
        <p:spPr>
          <a:xfrm>
            <a:off x="5598769" y="2788008"/>
            <a:ext cx="3325428" cy="1505755"/>
          </a:xfrm>
          <a:custGeom>
            <a:rect b="b" l="l" r="r" t="t"/>
            <a:pathLst>
              <a:path extrusionOk="0" h="16094" w="93058">
                <a:moveTo>
                  <a:pt x="0" y="1988"/>
                </a:moveTo>
                <a:lnTo>
                  <a:pt x="1" y="1988"/>
                </a:lnTo>
                <a:lnTo>
                  <a:pt x="1" y="1988"/>
                </a:lnTo>
                <a:lnTo>
                  <a:pt x="1" y="1988"/>
                </a:lnTo>
                <a:close/>
                <a:moveTo>
                  <a:pt x="93058" y="1"/>
                </a:moveTo>
                <a:lnTo>
                  <a:pt x="92025" y="1833"/>
                </a:lnTo>
                <a:cubicBezTo>
                  <a:pt x="90987" y="3670"/>
                  <a:pt x="88922" y="7335"/>
                  <a:pt x="86852" y="7863"/>
                </a:cubicBezTo>
                <a:cubicBezTo>
                  <a:pt x="86664" y="7911"/>
                  <a:pt x="86476" y="7932"/>
                  <a:pt x="86287" y="7932"/>
                </a:cubicBezTo>
                <a:cubicBezTo>
                  <a:pt x="84449" y="7932"/>
                  <a:pt x="82613" y="5872"/>
                  <a:pt x="80773" y="5872"/>
                </a:cubicBezTo>
                <a:cubicBezTo>
                  <a:pt x="80732" y="5872"/>
                  <a:pt x="80690" y="5873"/>
                  <a:pt x="80649" y="5875"/>
                </a:cubicBezTo>
                <a:cubicBezTo>
                  <a:pt x="78579" y="5977"/>
                  <a:pt x="76515" y="8808"/>
                  <a:pt x="74445" y="9757"/>
                </a:cubicBezTo>
                <a:cubicBezTo>
                  <a:pt x="73826" y="10043"/>
                  <a:pt x="73207" y="10161"/>
                  <a:pt x="72588" y="10161"/>
                </a:cubicBezTo>
                <a:cubicBezTo>
                  <a:pt x="71139" y="10161"/>
                  <a:pt x="69692" y="9516"/>
                  <a:pt x="68242" y="8870"/>
                </a:cubicBezTo>
                <a:cubicBezTo>
                  <a:pt x="66332" y="8020"/>
                  <a:pt x="64425" y="7170"/>
                  <a:pt x="62515" y="7170"/>
                </a:cubicBezTo>
                <a:cubicBezTo>
                  <a:pt x="62356" y="7170"/>
                  <a:pt x="62197" y="7176"/>
                  <a:pt x="62038" y="7188"/>
                </a:cubicBezTo>
                <a:cubicBezTo>
                  <a:pt x="59969" y="7353"/>
                  <a:pt x="57904" y="8594"/>
                  <a:pt x="55834" y="9345"/>
                </a:cubicBezTo>
                <a:cubicBezTo>
                  <a:pt x="54890" y="9688"/>
                  <a:pt x="53947" y="9928"/>
                  <a:pt x="53004" y="9928"/>
                </a:cubicBezTo>
                <a:cubicBezTo>
                  <a:pt x="51880" y="9928"/>
                  <a:pt x="50757" y="9586"/>
                  <a:pt x="49631" y="8666"/>
                </a:cubicBezTo>
                <a:cubicBezTo>
                  <a:pt x="47561" y="6980"/>
                  <a:pt x="45497" y="3343"/>
                  <a:pt x="43428" y="2215"/>
                </a:cubicBezTo>
                <a:cubicBezTo>
                  <a:pt x="42896" y="1924"/>
                  <a:pt x="42365" y="1798"/>
                  <a:pt x="41834" y="1798"/>
                </a:cubicBezTo>
                <a:cubicBezTo>
                  <a:pt x="40297" y="1798"/>
                  <a:pt x="38762" y="2851"/>
                  <a:pt x="37223" y="3989"/>
                </a:cubicBezTo>
                <a:cubicBezTo>
                  <a:pt x="35155" y="5525"/>
                  <a:pt x="33090" y="7220"/>
                  <a:pt x="31020" y="7303"/>
                </a:cubicBezTo>
                <a:cubicBezTo>
                  <a:pt x="30969" y="7305"/>
                  <a:pt x="30917" y="7306"/>
                  <a:pt x="30866" y="7306"/>
                </a:cubicBezTo>
                <a:cubicBezTo>
                  <a:pt x="29022" y="7306"/>
                  <a:pt x="27183" y="6096"/>
                  <a:pt x="25340" y="6096"/>
                </a:cubicBezTo>
                <a:cubicBezTo>
                  <a:pt x="25166" y="6096"/>
                  <a:pt x="24991" y="6107"/>
                  <a:pt x="24817" y="6130"/>
                </a:cubicBezTo>
                <a:cubicBezTo>
                  <a:pt x="22747" y="6413"/>
                  <a:pt x="20682" y="8516"/>
                  <a:pt x="18614" y="9476"/>
                </a:cubicBezTo>
                <a:cubicBezTo>
                  <a:pt x="17658" y="9919"/>
                  <a:pt x="16704" y="10120"/>
                  <a:pt x="15749" y="10120"/>
                </a:cubicBezTo>
                <a:cubicBezTo>
                  <a:pt x="14636" y="10120"/>
                  <a:pt x="13524" y="9847"/>
                  <a:pt x="12409" y="9364"/>
                </a:cubicBezTo>
                <a:cubicBezTo>
                  <a:pt x="10340" y="8468"/>
                  <a:pt x="8276" y="6848"/>
                  <a:pt x="6206" y="5501"/>
                </a:cubicBezTo>
                <a:cubicBezTo>
                  <a:pt x="4136" y="4153"/>
                  <a:pt x="2070" y="3068"/>
                  <a:pt x="1034" y="2529"/>
                </a:cubicBezTo>
                <a:lnTo>
                  <a:pt x="1" y="1988"/>
                </a:lnTo>
                <a:lnTo>
                  <a:pt x="1" y="1988"/>
                </a:lnTo>
                <a:lnTo>
                  <a:pt x="1" y="16094"/>
                </a:lnTo>
                <a:lnTo>
                  <a:pt x="93058" y="16094"/>
                </a:lnTo>
                <a:lnTo>
                  <a:pt x="93058" y="1"/>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7"/>
          <p:cNvSpPr/>
          <p:nvPr/>
        </p:nvSpPr>
        <p:spPr>
          <a:xfrm>
            <a:off x="5598465" y="3747525"/>
            <a:ext cx="3326035" cy="1222549"/>
          </a:xfrm>
          <a:custGeom>
            <a:rect b="b" l="l" r="r" t="t"/>
            <a:pathLst>
              <a:path extrusionOk="0" h="13067" w="93075">
                <a:moveTo>
                  <a:pt x="45287" y="1"/>
                </a:moveTo>
                <a:cubicBezTo>
                  <a:pt x="43975" y="1"/>
                  <a:pt x="42666" y="585"/>
                  <a:pt x="41360" y="814"/>
                </a:cubicBezTo>
                <a:cubicBezTo>
                  <a:pt x="40854" y="901"/>
                  <a:pt x="40348" y="935"/>
                  <a:pt x="39843" y="935"/>
                </a:cubicBezTo>
                <a:cubicBezTo>
                  <a:pt x="38630" y="935"/>
                  <a:pt x="37417" y="740"/>
                  <a:pt x="36203" y="624"/>
                </a:cubicBezTo>
                <a:cubicBezTo>
                  <a:pt x="35652" y="573"/>
                  <a:pt x="35101" y="539"/>
                  <a:pt x="34549" y="539"/>
                </a:cubicBezTo>
                <a:cubicBezTo>
                  <a:pt x="33377" y="539"/>
                  <a:pt x="32203" y="695"/>
                  <a:pt x="31025" y="1182"/>
                </a:cubicBezTo>
                <a:cubicBezTo>
                  <a:pt x="29295" y="1904"/>
                  <a:pt x="27569" y="3338"/>
                  <a:pt x="25849" y="3358"/>
                </a:cubicBezTo>
                <a:cubicBezTo>
                  <a:pt x="25839" y="3358"/>
                  <a:pt x="25830" y="3358"/>
                  <a:pt x="25820" y="3358"/>
                </a:cubicBezTo>
                <a:cubicBezTo>
                  <a:pt x="24108" y="3358"/>
                  <a:pt x="22401" y="1967"/>
                  <a:pt x="20691" y="1919"/>
                </a:cubicBezTo>
                <a:cubicBezTo>
                  <a:pt x="20659" y="1918"/>
                  <a:pt x="20627" y="1918"/>
                  <a:pt x="20594" y="1918"/>
                </a:cubicBezTo>
                <a:cubicBezTo>
                  <a:pt x="18904" y="1918"/>
                  <a:pt x="17212" y="3187"/>
                  <a:pt x="15513" y="3601"/>
                </a:cubicBezTo>
                <a:cubicBezTo>
                  <a:pt x="15030" y="3717"/>
                  <a:pt x="14548" y="3765"/>
                  <a:pt x="14065" y="3765"/>
                </a:cubicBezTo>
                <a:cubicBezTo>
                  <a:pt x="12820" y="3765"/>
                  <a:pt x="11576" y="3446"/>
                  <a:pt x="10336" y="3170"/>
                </a:cubicBezTo>
                <a:cubicBezTo>
                  <a:pt x="8614" y="2792"/>
                  <a:pt x="6899" y="2502"/>
                  <a:pt x="5178" y="2115"/>
                </a:cubicBezTo>
                <a:cubicBezTo>
                  <a:pt x="3457" y="1726"/>
                  <a:pt x="1732" y="1243"/>
                  <a:pt x="864" y="1000"/>
                </a:cubicBezTo>
                <a:lnTo>
                  <a:pt x="0" y="757"/>
                </a:lnTo>
                <a:lnTo>
                  <a:pt x="0" y="13067"/>
                </a:lnTo>
                <a:lnTo>
                  <a:pt x="93074" y="13067"/>
                </a:lnTo>
                <a:lnTo>
                  <a:pt x="93074" y="320"/>
                </a:lnTo>
                <a:lnTo>
                  <a:pt x="92211" y="451"/>
                </a:lnTo>
                <a:cubicBezTo>
                  <a:pt x="91344" y="576"/>
                  <a:pt x="89617" y="839"/>
                  <a:pt x="87897" y="1288"/>
                </a:cubicBezTo>
                <a:cubicBezTo>
                  <a:pt x="86175" y="1739"/>
                  <a:pt x="84459" y="2389"/>
                  <a:pt x="82739" y="3043"/>
                </a:cubicBezTo>
                <a:cubicBezTo>
                  <a:pt x="81132" y="3655"/>
                  <a:pt x="79523" y="4270"/>
                  <a:pt x="77908" y="4270"/>
                </a:cubicBezTo>
                <a:cubicBezTo>
                  <a:pt x="77793" y="4270"/>
                  <a:pt x="77677" y="4267"/>
                  <a:pt x="77562" y="4260"/>
                </a:cubicBezTo>
                <a:cubicBezTo>
                  <a:pt x="76038" y="4174"/>
                  <a:pt x="74517" y="3503"/>
                  <a:pt x="73000" y="3503"/>
                </a:cubicBezTo>
                <a:cubicBezTo>
                  <a:pt x="72795" y="3503"/>
                  <a:pt x="72590" y="3515"/>
                  <a:pt x="72385" y="3543"/>
                </a:cubicBezTo>
                <a:cubicBezTo>
                  <a:pt x="70663" y="3774"/>
                  <a:pt x="68948" y="5103"/>
                  <a:pt x="67227" y="5321"/>
                </a:cubicBezTo>
                <a:cubicBezTo>
                  <a:pt x="67042" y="5344"/>
                  <a:pt x="66857" y="5355"/>
                  <a:pt x="66672" y="5355"/>
                </a:cubicBezTo>
                <a:cubicBezTo>
                  <a:pt x="65135" y="5355"/>
                  <a:pt x="63595" y="4621"/>
                  <a:pt x="62049" y="4415"/>
                </a:cubicBezTo>
                <a:cubicBezTo>
                  <a:pt x="61691" y="4367"/>
                  <a:pt x="61334" y="4346"/>
                  <a:pt x="60976" y="4346"/>
                </a:cubicBezTo>
                <a:cubicBezTo>
                  <a:pt x="59606" y="4346"/>
                  <a:pt x="58238" y="4646"/>
                  <a:pt x="56873" y="4827"/>
                </a:cubicBezTo>
                <a:cubicBezTo>
                  <a:pt x="56304" y="4902"/>
                  <a:pt x="55736" y="4956"/>
                  <a:pt x="55168" y="4956"/>
                </a:cubicBezTo>
                <a:cubicBezTo>
                  <a:pt x="54017" y="4956"/>
                  <a:pt x="52867" y="4735"/>
                  <a:pt x="51714" y="4028"/>
                </a:cubicBezTo>
                <a:cubicBezTo>
                  <a:pt x="49993" y="2970"/>
                  <a:pt x="48268" y="819"/>
                  <a:pt x="46538" y="208"/>
                </a:cubicBezTo>
                <a:cubicBezTo>
                  <a:pt x="46120" y="60"/>
                  <a:pt x="45703" y="1"/>
                  <a:pt x="45287"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7"/>
          <p:cNvSpPr/>
          <p:nvPr/>
        </p:nvSpPr>
        <p:spPr>
          <a:xfrm>
            <a:off x="6873130" y="580463"/>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pic>
        <p:nvPicPr>
          <p:cNvPr id="417" name="Google Shape;417;p48" title="Chart">
            <a:hlinkClick r:id="rId3"/>
          </p:cNvPr>
          <p:cNvPicPr preferRelativeResize="0"/>
          <p:nvPr/>
        </p:nvPicPr>
        <p:blipFill>
          <a:blip r:embed="rId4">
            <a:alphaModFix/>
          </a:blip>
          <a:stretch>
            <a:fillRect/>
          </a:stretch>
        </p:blipFill>
        <p:spPr>
          <a:xfrm>
            <a:off x="713225" y="1180225"/>
            <a:ext cx="4679274" cy="2889459"/>
          </a:xfrm>
          <a:prstGeom prst="rect">
            <a:avLst/>
          </a:prstGeom>
          <a:noFill/>
          <a:ln>
            <a:noFill/>
          </a:ln>
        </p:spPr>
      </p:pic>
      <p:sp>
        <p:nvSpPr>
          <p:cNvPr id="418" name="Google Shape;418;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chart of the areas I work in</a:t>
            </a:r>
            <a:endParaRPr/>
          </a:p>
        </p:txBody>
      </p:sp>
      <p:sp>
        <p:nvSpPr>
          <p:cNvPr id="419" name="Google Shape;419;p48"/>
          <p:cNvSpPr txBox="1"/>
          <p:nvPr/>
        </p:nvSpPr>
        <p:spPr>
          <a:xfrm>
            <a:off x="981900" y="4143750"/>
            <a:ext cx="4410600" cy="358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rgbClr val="191919"/>
                </a:solidFill>
                <a:latin typeface="Questrial"/>
                <a:ea typeface="Questrial"/>
                <a:cs typeface="Questrial"/>
                <a:sym typeface="Questrial"/>
              </a:rPr>
              <a:t>Follow the link in the graph to modify its data and then paste the new one here. </a:t>
            </a:r>
            <a:r>
              <a:rPr b="1" lang="en" sz="1000" u="sng">
                <a:solidFill>
                  <a:schemeClr val="hlink"/>
                </a:solidFill>
                <a:latin typeface="Questrial"/>
                <a:ea typeface="Questrial"/>
                <a:cs typeface="Questrial"/>
                <a:sym typeface="Questrial"/>
                <a:hlinkClick r:id="rId5"/>
              </a:rPr>
              <a:t>For more info, click here</a:t>
            </a:r>
            <a:endParaRPr b="1" sz="1000">
              <a:solidFill>
                <a:srgbClr val="191919"/>
              </a:solidFill>
              <a:latin typeface="Questrial"/>
              <a:ea typeface="Questrial"/>
              <a:cs typeface="Questrial"/>
              <a:sym typeface="Questrial"/>
            </a:endParaRPr>
          </a:p>
        </p:txBody>
      </p:sp>
      <p:sp>
        <p:nvSpPr>
          <p:cNvPr id="420" name="Google Shape;420;p48"/>
          <p:cNvSpPr txBox="1"/>
          <p:nvPr/>
        </p:nvSpPr>
        <p:spPr>
          <a:xfrm>
            <a:off x="6138000" y="3674321"/>
            <a:ext cx="2282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acramento"/>
                <a:ea typeface="Sacramento"/>
                <a:cs typeface="Sacramento"/>
                <a:sym typeface="Sacramento"/>
              </a:rPr>
              <a:t>Copywriting</a:t>
            </a:r>
            <a:endParaRPr sz="3200">
              <a:solidFill>
                <a:schemeClr val="dk1"/>
              </a:solidFill>
              <a:latin typeface="Sacramento"/>
              <a:ea typeface="Sacramento"/>
              <a:cs typeface="Sacramento"/>
              <a:sym typeface="Sacramento"/>
            </a:endParaRPr>
          </a:p>
        </p:txBody>
      </p:sp>
      <p:sp>
        <p:nvSpPr>
          <p:cNvPr id="421" name="Google Shape;421;p48"/>
          <p:cNvSpPr txBox="1"/>
          <p:nvPr/>
        </p:nvSpPr>
        <p:spPr>
          <a:xfrm>
            <a:off x="6138000" y="4055325"/>
            <a:ext cx="2286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SEO copywriting</a:t>
            </a:r>
            <a:endParaRPr sz="1200">
              <a:solidFill>
                <a:schemeClr val="dk1"/>
              </a:solidFill>
              <a:latin typeface="Open Sans"/>
              <a:ea typeface="Open Sans"/>
              <a:cs typeface="Open Sans"/>
              <a:sym typeface="Open Sans"/>
            </a:endParaRPr>
          </a:p>
        </p:txBody>
      </p:sp>
      <p:sp>
        <p:nvSpPr>
          <p:cNvPr id="422" name="Google Shape;422;p48"/>
          <p:cNvSpPr txBox="1"/>
          <p:nvPr/>
        </p:nvSpPr>
        <p:spPr>
          <a:xfrm>
            <a:off x="6138000" y="2867714"/>
            <a:ext cx="2282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acramento"/>
                <a:ea typeface="Sacramento"/>
                <a:cs typeface="Sacramento"/>
                <a:sym typeface="Sacramento"/>
              </a:rPr>
              <a:t>Graphic design</a:t>
            </a:r>
            <a:endParaRPr sz="3200">
              <a:solidFill>
                <a:schemeClr val="dk1"/>
              </a:solidFill>
              <a:latin typeface="Sacramento"/>
              <a:ea typeface="Sacramento"/>
              <a:cs typeface="Sacramento"/>
              <a:sym typeface="Sacramento"/>
            </a:endParaRPr>
          </a:p>
        </p:txBody>
      </p:sp>
      <p:sp>
        <p:nvSpPr>
          <p:cNvPr id="423" name="Google Shape;423;p48"/>
          <p:cNvSpPr txBox="1"/>
          <p:nvPr/>
        </p:nvSpPr>
        <p:spPr>
          <a:xfrm>
            <a:off x="6138000" y="3248718"/>
            <a:ext cx="2286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Illustrations, vectors</a:t>
            </a:r>
            <a:endParaRPr sz="1200">
              <a:solidFill>
                <a:schemeClr val="dk1"/>
              </a:solidFill>
              <a:latin typeface="Open Sans"/>
              <a:ea typeface="Open Sans"/>
              <a:cs typeface="Open Sans"/>
              <a:sym typeface="Open Sans"/>
            </a:endParaRPr>
          </a:p>
        </p:txBody>
      </p:sp>
      <p:sp>
        <p:nvSpPr>
          <p:cNvPr id="424" name="Google Shape;424;p48"/>
          <p:cNvSpPr txBox="1"/>
          <p:nvPr/>
        </p:nvSpPr>
        <p:spPr>
          <a:xfrm>
            <a:off x="6138000" y="2061107"/>
            <a:ext cx="2282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acramento"/>
                <a:ea typeface="Sacramento"/>
                <a:cs typeface="Sacramento"/>
                <a:sym typeface="Sacramento"/>
              </a:rPr>
              <a:t>Marketing</a:t>
            </a:r>
            <a:endParaRPr sz="3200">
              <a:solidFill>
                <a:schemeClr val="dk1"/>
              </a:solidFill>
              <a:latin typeface="Sacramento"/>
              <a:ea typeface="Sacramento"/>
              <a:cs typeface="Sacramento"/>
              <a:sym typeface="Sacramento"/>
            </a:endParaRPr>
          </a:p>
        </p:txBody>
      </p:sp>
      <p:sp>
        <p:nvSpPr>
          <p:cNvPr id="425" name="Google Shape;425;p48"/>
          <p:cNvSpPr txBox="1"/>
          <p:nvPr/>
        </p:nvSpPr>
        <p:spPr>
          <a:xfrm>
            <a:off x="6138000" y="2442111"/>
            <a:ext cx="2286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Promotion</a:t>
            </a:r>
            <a:endParaRPr sz="1200">
              <a:solidFill>
                <a:schemeClr val="dk1"/>
              </a:solidFill>
              <a:latin typeface="Open Sans"/>
              <a:ea typeface="Open Sans"/>
              <a:cs typeface="Open Sans"/>
              <a:sym typeface="Open Sans"/>
            </a:endParaRPr>
          </a:p>
        </p:txBody>
      </p:sp>
      <p:sp>
        <p:nvSpPr>
          <p:cNvPr id="426" name="Google Shape;426;p48"/>
          <p:cNvSpPr txBox="1"/>
          <p:nvPr/>
        </p:nvSpPr>
        <p:spPr>
          <a:xfrm>
            <a:off x="6138000" y="1254500"/>
            <a:ext cx="2282400" cy="45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Sacramento"/>
                <a:ea typeface="Sacramento"/>
                <a:cs typeface="Sacramento"/>
                <a:sym typeface="Sacramento"/>
              </a:rPr>
              <a:t>Social media</a:t>
            </a:r>
            <a:endParaRPr sz="3200">
              <a:solidFill>
                <a:schemeClr val="dk1"/>
              </a:solidFill>
              <a:latin typeface="Sacramento"/>
              <a:ea typeface="Sacramento"/>
              <a:cs typeface="Sacramento"/>
              <a:sym typeface="Sacramento"/>
            </a:endParaRPr>
          </a:p>
        </p:txBody>
      </p:sp>
      <p:sp>
        <p:nvSpPr>
          <p:cNvPr id="427" name="Google Shape;427;p48"/>
          <p:cNvSpPr txBox="1"/>
          <p:nvPr/>
        </p:nvSpPr>
        <p:spPr>
          <a:xfrm>
            <a:off x="6138000" y="1635504"/>
            <a:ext cx="2286000" cy="36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Open Sans"/>
                <a:ea typeface="Open Sans"/>
                <a:cs typeface="Open Sans"/>
                <a:sym typeface="Open Sans"/>
              </a:rPr>
              <a:t>Instagram, Twitter</a:t>
            </a:r>
            <a:endParaRPr sz="1200">
              <a:solidFill>
                <a:schemeClr val="dk1"/>
              </a:solidFill>
              <a:latin typeface="Open Sans"/>
              <a:ea typeface="Open Sans"/>
              <a:cs typeface="Open Sans"/>
              <a:sym typeface="Open Sans"/>
            </a:endParaRPr>
          </a:p>
        </p:txBody>
      </p:sp>
      <p:sp>
        <p:nvSpPr>
          <p:cNvPr id="428" name="Google Shape;428;p48"/>
          <p:cNvSpPr/>
          <p:nvPr/>
        </p:nvSpPr>
        <p:spPr>
          <a:xfrm>
            <a:off x="5774700" y="1247702"/>
            <a:ext cx="287100" cy="2871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8"/>
          <p:cNvSpPr/>
          <p:nvPr/>
        </p:nvSpPr>
        <p:spPr>
          <a:xfrm>
            <a:off x="5774700" y="2054309"/>
            <a:ext cx="287100" cy="2871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8"/>
          <p:cNvSpPr/>
          <p:nvPr/>
        </p:nvSpPr>
        <p:spPr>
          <a:xfrm>
            <a:off x="5774700" y="2860916"/>
            <a:ext cx="287100" cy="287100"/>
          </a:xfrm>
          <a:prstGeom prst="ellipse">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8"/>
          <p:cNvSpPr/>
          <p:nvPr/>
        </p:nvSpPr>
        <p:spPr>
          <a:xfrm>
            <a:off x="5774700" y="3667514"/>
            <a:ext cx="287100" cy="2871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437" name="Google Shape;437;p49"/>
          <p:cNvGraphicFramePr/>
          <p:nvPr/>
        </p:nvGraphicFramePr>
        <p:xfrm>
          <a:off x="719963" y="1235035"/>
          <a:ext cx="3000000" cy="3000000"/>
        </p:xfrm>
        <a:graphic>
          <a:graphicData uri="http://schemas.openxmlformats.org/drawingml/2006/table">
            <a:tbl>
              <a:tblPr>
                <a:noFill/>
                <a:tableStyleId>{3F0F9596-A8B9-439C-8258-0BC26BBE7C26}</a:tableStyleId>
              </a:tblPr>
              <a:tblGrid>
                <a:gridCol w="1431125"/>
                <a:gridCol w="1568225"/>
                <a:gridCol w="1568225"/>
                <a:gridCol w="1568225"/>
                <a:gridCol w="1568225"/>
              </a:tblGrid>
              <a:tr h="484900">
                <a:tc>
                  <a:txBody>
                    <a:bodyPr/>
                    <a:lstStyle/>
                    <a:p>
                      <a:pPr indent="0" lvl="0" marL="0" rtl="0" algn="l">
                        <a:lnSpc>
                          <a:spcPct val="100000"/>
                        </a:lnSpc>
                        <a:spcBef>
                          <a:spcPts val="0"/>
                        </a:spcBef>
                        <a:spcAft>
                          <a:spcPts val="0"/>
                        </a:spcAft>
                        <a:buNone/>
                      </a:pPr>
                      <a:r>
                        <a:rPr lang="en" sz="2000">
                          <a:solidFill>
                            <a:schemeClr val="dk1"/>
                          </a:solidFill>
                          <a:latin typeface="Sacramento"/>
                          <a:ea typeface="Sacramento"/>
                          <a:cs typeface="Sacramento"/>
                          <a:sym typeface="Sacramento"/>
                        </a:rPr>
                        <a:t>Project Title</a:t>
                      </a:r>
                      <a:endParaRPr sz="2000">
                        <a:solidFill>
                          <a:schemeClr val="dk1"/>
                        </a:solidFill>
                        <a:latin typeface="Sacramento"/>
                        <a:ea typeface="Sacramento"/>
                        <a:cs typeface="Sacramento"/>
                        <a:sym typeface="Sacramento"/>
                      </a:endParaRPr>
                    </a:p>
                  </a:txBody>
                  <a:tcPr marT="91425" marB="91425" marR="91425" marL="91425" anchor="b">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lang="en" sz="2000">
                          <a:solidFill>
                            <a:schemeClr val="dk1"/>
                          </a:solidFill>
                          <a:latin typeface="Sacramento"/>
                          <a:ea typeface="Sacramento"/>
                          <a:cs typeface="Sacramento"/>
                          <a:sym typeface="Sacramento"/>
                        </a:rPr>
                        <a:t>Skills</a:t>
                      </a:r>
                      <a:endParaRPr sz="2000">
                        <a:solidFill>
                          <a:schemeClr val="dk1"/>
                        </a:solidFill>
                        <a:latin typeface="Sacramento"/>
                        <a:ea typeface="Sacramento"/>
                        <a:cs typeface="Sacramento"/>
                        <a:sym typeface="Sacramento"/>
                      </a:endParaRPr>
                    </a:p>
                  </a:txBody>
                  <a:tcPr marT="91425" marB="91425" marR="91425" marL="91425" anchor="b">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lang="en" sz="2000">
                          <a:solidFill>
                            <a:schemeClr val="dk1"/>
                          </a:solidFill>
                          <a:latin typeface="Sacramento"/>
                          <a:ea typeface="Sacramento"/>
                          <a:cs typeface="Sacramento"/>
                          <a:sym typeface="Sacramento"/>
                        </a:rPr>
                        <a:t>Date</a:t>
                      </a:r>
                      <a:endParaRPr sz="2000">
                        <a:solidFill>
                          <a:schemeClr val="dk1"/>
                        </a:solidFill>
                        <a:latin typeface="Sacramento"/>
                        <a:ea typeface="Sacramento"/>
                        <a:cs typeface="Sacramento"/>
                        <a:sym typeface="Sacramento"/>
                      </a:endParaRPr>
                    </a:p>
                  </a:txBody>
                  <a:tcPr marT="91425" marB="91425" marR="91425" marL="91425" anchor="b">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lang="en" sz="2000">
                          <a:solidFill>
                            <a:schemeClr val="dk1"/>
                          </a:solidFill>
                          <a:latin typeface="Sacramento"/>
                          <a:ea typeface="Sacramento"/>
                          <a:cs typeface="Sacramento"/>
                          <a:sym typeface="Sacramento"/>
                        </a:rPr>
                        <a:t>Ref</a:t>
                      </a:r>
                      <a:endParaRPr sz="2000">
                        <a:solidFill>
                          <a:schemeClr val="dk1"/>
                        </a:solidFill>
                        <a:latin typeface="Sacramento"/>
                        <a:ea typeface="Sacramento"/>
                        <a:cs typeface="Sacramento"/>
                        <a:sym typeface="Sacramento"/>
                      </a:endParaRPr>
                    </a:p>
                  </a:txBody>
                  <a:tcPr marT="91425" marB="91425" marR="91425" marL="91425" anchor="b">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0"/>
                        </a:spcAft>
                        <a:buNone/>
                      </a:pPr>
                      <a:r>
                        <a:rPr lang="en" sz="2000">
                          <a:solidFill>
                            <a:schemeClr val="dk1"/>
                          </a:solidFill>
                          <a:latin typeface="Sacramento"/>
                          <a:ea typeface="Sacramento"/>
                          <a:cs typeface="Sacramento"/>
                          <a:sym typeface="Sacramento"/>
                        </a:rPr>
                        <a:t>Category</a:t>
                      </a:r>
                      <a:endParaRPr sz="2000">
                        <a:solidFill>
                          <a:schemeClr val="dk1"/>
                        </a:solidFill>
                        <a:latin typeface="Sacramento"/>
                        <a:ea typeface="Sacramento"/>
                        <a:cs typeface="Sacramento"/>
                        <a:sym typeface="Sacramento"/>
                      </a:endParaRPr>
                    </a:p>
                  </a:txBody>
                  <a:tcPr marT="91425" marB="91425" marR="91425" marL="91425" anchor="b">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1</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Graphic design</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Jan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Print</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Copywriting</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Feb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Content</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3</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Video production</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Mar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Motion</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4</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3D modeling</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Apr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3D</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5</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UI/UX design</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May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Web</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6400">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Project 6</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HTML/CSS</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Jun 2022</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[Link or reference]</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100">
                          <a:solidFill>
                            <a:schemeClr val="dk1"/>
                          </a:solidFill>
                          <a:latin typeface="Questrial"/>
                          <a:ea typeface="Questrial"/>
                          <a:cs typeface="Questrial"/>
                          <a:sym typeface="Questrial"/>
                        </a:rPr>
                        <a:t>Web</a:t>
                      </a:r>
                      <a:endParaRPr sz="1100">
                        <a:solidFill>
                          <a:schemeClr val="dk1"/>
                        </a:solidFill>
                        <a:latin typeface="Questrial"/>
                        <a:ea typeface="Questrial"/>
                        <a:cs typeface="Questrial"/>
                        <a:sym typeface="Questrial"/>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I achieve success? </a:t>
            </a:r>
            <a:endParaRPr/>
          </a:p>
        </p:txBody>
      </p:sp>
      <p:sp>
        <p:nvSpPr>
          <p:cNvPr id="443" name="Google Shape;443;p50"/>
          <p:cNvSpPr txBox="1"/>
          <p:nvPr/>
        </p:nvSpPr>
        <p:spPr>
          <a:xfrm flipH="1">
            <a:off x="719880" y="3303950"/>
            <a:ext cx="20118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200">
                <a:solidFill>
                  <a:srgbClr val="191919"/>
                </a:solidFill>
                <a:latin typeface="Sacramento"/>
                <a:ea typeface="Sacramento"/>
                <a:cs typeface="Sacramento"/>
                <a:sym typeface="Sacramento"/>
              </a:rPr>
              <a:t>Step 1</a:t>
            </a:r>
            <a:endParaRPr sz="3200">
              <a:solidFill>
                <a:srgbClr val="191919"/>
              </a:solidFill>
              <a:latin typeface="Sacramento"/>
              <a:ea typeface="Sacramento"/>
              <a:cs typeface="Sacramento"/>
              <a:sym typeface="Sacramento"/>
            </a:endParaRPr>
          </a:p>
        </p:txBody>
      </p:sp>
      <p:sp>
        <p:nvSpPr>
          <p:cNvPr id="444" name="Google Shape;444;p50"/>
          <p:cNvSpPr txBox="1"/>
          <p:nvPr/>
        </p:nvSpPr>
        <p:spPr>
          <a:xfrm flipH="1">
            <a:off x="719880" y="3804298"/>
            <a:ext cx="20118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91919"/>
                </a:solidFill>
                <a:latin typeface="Questrial"/>
                <a:ea typeface="Questrial"/>
                <a:cs typeface="Questrial"/>
                <a:sym typeface="Questrial"/>
              </a:rPr>
              <a:t>Identifying objectives</a:t>
            </a:r>
            <a:endParaRPr sz="1200">
              <a:solidFill>
                <a:srgbClr val="191919"/>
              </a:solidFill>
              <a:latin typeface="Questrial"/>
              <a:ea typeface="Questrial"/>
              <a:cs typeface="Questrial"/>
              <a:sym typeface="Questrial"/>
            </a:endParaRPr>
          </a:p>
        </p:txBody>
      </p:sp>
      <p:sp>
        <p:nvSpPr>
          <p:cNvPr id="445" name="Google Shape;445;p50"/>
          <p:cNvSpPr txBox="1"/>
          <p:nvPr/>
        </p:nvSpPr>
        <p:spPr>
          <a:xfrm flipH="1">
            <a:off x="2620779" y="2273369"/>
            <a:ext cx="20082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200">
                <a:solidFill>
                  <a:srgbClr val="191919"/>
                </a:solidFill>
                <a:latin typeface="Sacramento"/>
                <a:ea typeface="Sacramento"/>
                <a:cs typeface="Sacramento"/>
                <a:sym typeface="Sacramento"/>
              </a:rPr>
              <a:t>Step 2</a:t>
            </a:r>
            <a:endParaRPr sz="3200">
              <a:solidFill>
                <a:srgbClr val="191919"/>
              </a:solidFill>
              <a:latin typeface="Sacramento"/>
              <a:ea typeface="Sacramento"/>
              <a:cs typeface="Sacramento"/>
              <a:sym typeface="Sacramento"/>
            </a:endParaRPr>
          </a:p>
        </p:txBody>
      </p:sp>
      <p:sp>
        <p:nvSpPr>
          <p:cNvPr id="446" name="Google Shape;446;p50"/>
          <p:cNvSpPr txBox="1"/>
          <p:nvPr/>
        </p:nvSpPr>
        <p:spPr>
          <a:xfrm flipH="1">
            <a:off x="2619579" y="2773719"/>
            <a:ext cx="20118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91919"/>
                </a:solidFill>
                <a:latin typeface="Questrial"/>
                <a:ea typeface="Questrial"/>
                <a:cs typeface="Questrial"/>
                <a:sym typeface="Questrial"/>
              </a:rPr>
              <a:t>Research and preparation</a:t>
            </a:r>
            <a:endParaRPr sz="1200">
              <a:solidFill>
                <a:srgbClr val="191919"/>
              </a:solidFill>
              <a:latin typeface="Questrial"/>
              <a:ea typeface="Questrial"/>
              <a:cs typeface="Questrial"/>
              <a:sym typeface="Questrial"/>
            </a:endParaRPr>
          </a:p>
        </p:txBody>
      </p:sp>
      <p:sp>
        <p:nvSpPr>
          <p:cNvPr id="447" name="Google Shape;447;p50"/>
          <p:cNvSpPr txBox="1"/>
          <p:nvPr/>
        </p:nvSpPr>
        <p:spPr>
          <a:xfrm flipH="1">
            <a:off x="4518077" y="3303950"/>
            <a:ext cx="20118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200">
                <a:solidFill>
                  <a:srgbClr val="191919"/>
                </a:solidFill>
                <a:latin typeface="Sacramento"/>
                <a:ea typeface="Sacramento"/>
                <a:cs typeface="Sacramento"/>
                <a:sym typeface="Sacramento"/>
              </a:rPr>
              <a:t>Step 3</a:t>
            </a:r>
            <a:endParaRPr sz="3200">
              <a:solidFill>
                <a:srgbClr val="191919"/>
              </a:solidFill>
              <a:latin typeface="Sacramento"/>
              <a:ea typeface="Sacramento"/>
              <a:cs typeface="Sacramento"/>
              <a:sym typeface="Sacramento"/>
            </a:endParaRPr>
          </a:p>
        </p:txBody>
      </p:sp>
      <p:sp>
        <p:nvSpPr>
          <p:cNvPr id="448" name="Google Shape;448;p50"/>
          <p:cNvSpPr txBox="1"/>
          <p:nvPr/>
        </p:nvSpPr>
        <p:spPr>
          <a:xfrm flipH="1">
            <a:off x="4519277" y="3804298"/>
            <a:ext cx="20118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91919"/>
                </a:solidFill>
                <a:latin typeface="Questrial"/>
                <a:ea typeface="Questrial"/>
                <a:cs typeface="Questrial"/>
                <a:sym typeface="Questrial"/>
              </a:rPr>
              <a:t>Developing strategies</a:t>
            </a:r>
            <a:endParaRPr sz="1200">
              <a:solidFill>
                <a:srgbClr val="191919"/>
              </a:solidFill>
              <a:latin typeface="Questrial"/>
              <a:ea typeface="Questrial"/>
              <a:cs typeface="Questrial"/>
              <a:sym typeface="Questrial"/>
            </a:endParaRPr>
          </a:p>
        </p:txBody>
      </p:sp>
      <p:sp>
        <p:nvSpPr>
          <p:cNvPr id="449" name="Google Shape;449;p50"/>
          <p:cNvSpPr txBox="1"/>
          <p:nvPr/>
        </p:nvSpPr>
        <p:spPr>
          <a:xfrm flipH="1">
            <a:off x="6418976" y="2773716"/>
            <a:ext cx="2011800" cy="31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191919"/>
                </a:solidFill>
                <a:latin typeface="Questrial"/>
                <a:ea typeface="Questrial"/>
                <a:cs typeface="Questrial"/>
                <a:sym typeface="Questrial"/>
              </a:rPr>
              <a:t>Plans of action</a:t>
            </a:r>
            <a:endParaRPr sz="1200">
              <a:solidFill>
                <a:srgbClr val="191919"/>
              </a:solidFill>
              <a:latin typeface="Questrial"/>
              <a:ea typeface="Questrial"/>
              <a:cs typeface="Questrial"/>
              <a:sym typeface="Questrial"/>
            </a:endParaRPr>
          </a:p>
        </p:txBody>
      </p:sp>
      <p:sp>
        <p:nvSpPr>
          <p:cNvPr id="450" name="Google Shape;450;p50"/>
          <p:cNvSpPr txBox="1"/>
          <p:nvPr/>
        </p:nvSpPr>
        <p:spPr>
          <a:xfrm flipH="1">
            <a:off x="6418976" y="2273369"/>
            <a:ext cx="20118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200">
                <a:solidFill>
                  <a:srgbClr val="191919"/>
                </a:solidFill>
                <a:latin typeface="Sacramento"/>
                <a:ea typeface="Sacramento"/>
                <a:cs typeface="Sacramento"/>
                <a:sym typeface="Sacramento"/>
              </a:rPr>
              <a:t>Step 4</a:t>
            </a:r>
            <a:endParaRPr sz="3200">
              <a:solidFill>
                <a:srgbClr val="191919"/>
              </a:solidFill>
              <a:latin typeface="Sacramento"/>
              <a:ea typeface="Sacramento"/>
              <a:cs typeface="Sacramento"/>
              <a:sym typeface="Sacramento"/>
            </a:endParaRPr>
          </a:p>
        </p:txBody>
      </p:sp>
      <p:sp>
        <p:nvSpPr>
          <p:cNvPr id="451" name="Google Shape;451;p50"/>
          <p:cNvSpPr/>
          <p:nvPr/>
        </p:nvSpPr>
        <p:spPr>
          <a:xfrm>
            <a:off x="3384587" y="1475250"/>
            <a:ext cx="477000" cy="477000"/>
          </a:xfrm>
          <a:prstGeom prst="ellipse">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0"/>
          <p:cNvSpPr/>
          <p:nvPr/>
        </p:nvSpPr>
        <p:spPr>
          <a:xfrm>
            <a:off x="7186376" y="1475250"/>
            <a:ext cx="477000" cy="477000"/>
          </a:xfrm>
          <a:prstGeom prst="ellipse">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0"/>
          <p:cNvSpPr/>
          <p:nvPr/>
        </p:nvSpPr>
        <p:spPr>
          <a:xfrm>
            <a:off x="5285469" y="2508600"/>
            <a:ext cx="477000" cy="4770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0"/>
          <p:cNvSpPr/>
          <p:nvPr/>
        </p:nvSpPr>
        <p:spPr>
          <a:xfrm>
            <a:off x="1487280" y="2508600"/>
            <a:ext cx="477000" cy="477000"/>
          </a:xfrm>
          <a:prstGeom prst="ellipse">
            <a:avLst/>
          </a:pr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 name="Google Shape;455;p50"/>
          <p:cNvCxnSpPr>
            <a:stCxn id="454" idx="4"/>
            <a:endCxn id="443" idx="0"/>
          </p:cNvCxnSpPr>
          <p:nvPr/>
        </p:nvCxnSpPr>
        <p:spPr>
          <a:xfrm>
            <a:off x="1725780" y="2985600"/>
            <a:ext cx="0" cy="318300"/>
          </a:xfrm>
          <a:prstGeom prst="straightConnector1">
            <a:avLst/>
          </a:prstGeom>
          <a:noFill/>
          <a:ln cap="flat" cmpd="sng" w="19050">
            <a:solidFill>
              <a:schemeClr val="dk1"/>
            </a:solidFill>
            <a:prstDash val="solid"/>
            <a:round/>
            <a:headEnd len="med" w="med" type="none"/>
            <a:tailEnd len="med" w="med" type="none"/>
          </a:ln>
        </p:spPr>
      </p:cxnSp>
      <p:cxnSp>
        <p:nvCxnSpPr>
          <p:cNvPr id="456" name="Google Shape;456;p50"/>
          <p:cNvCxnSpPr>
            <a:stCxn id="451" idx="4"/>
            <a:endCxn id="445" idx="0"/>
          </p:cNvCxnSpPr>
          <p:nvPr/>
        </p:nvCxnSpPr>
        <p:spPr>
          <a:xfrm>
            <a:off x="3623087" y="1952250"/>
            <a:ext cx="1800" cy="321000"/>
          </a:xfrm>
          <a:prstGeom prst="straightConnector1">
            <a:avLst/>
          </a:prstGeom>
          <a:noFill/>
          <a:ln cap="flat" cmpd="sng" w="19050">
            <a:solidFill>
              <a:schemeClr val="dk1"/>
            </a:solidFill>
            <a:prstDash val="solid"/>
            <a:round/>
            <a:headEnd len="med" w="med" type="none"/>
            <a:tailEnd len="med" w="med" type="none"/>
          </a:ln>
        </p:spPr>
      </p:cxnSp>
      <p:cxnSp>
        <p:nvCxnSpPr>
          <p:cNvPr id="457" name="Google Shape;457;p50"/>
          <p:cNvCxnSpPr>
            <a:stCxn id="453" idx="4"/>
            <a:endCxn id="447" idx="0"/>
          </p:cNvCxnSpPr>
          <p:nvPr/>
        </p:nvCxnSpPr>
        <p:spPr>
          <a:xfrm>
            <a:off x="5523969" y="2985600"/>
            <a:ext cx="0" cy="318300"/>
          </a:xfrm>
          <a:prstGeom prst="straightConnector1">
            <a:avLst/>
          </a:prstGeom>
          <a:noFill/>
          <a:ln cap="flat" cmpd="sng" w="19050">
            <a:solidFill>
              <a:schemeClr val="dk1"/>
            </a:solidFill>
            <a:prstDash val="solid"/>
            <a:round/>
            <a:headEnd len="med" w="med" type="none"/>
            <a:tailEnd len="med" w="med" type="none"/>
          </a:ln>
        </p:spPr>
      </p:cxnSp>
      <p:cxnSp>
        <p:nvCxnSpPr>
          <p:cNvPr id="458" name="Google Shape;458;p50"/>
          <p:cNvCxnSpPr>
            <a:stCxn id="452" idx="4"/>
            <a:endCxn id="450" idx="0"/>
          </p:cNvCxnSpPr>
          <p:nvPr/>
        </p:nvCxnSpPr>
        <p:spPr>
          <a:xfrm>
            <a:off x="7424876" y="1952250"/>
            <a:ext cx="0" cy="321000"/>
          </a:xfrm>
          <a:prstGeom prst="straightConnector1">
            <a:avLst/>
          </a:prstGeom>
          <a:noFill/>
          <a:ln cap="flat" cmpd="sng" w="19050">
            <a:solidFill>
              <a:schemeClr val="dk1"/>
            </a:solidFill>
            <a:prstDash val="solid"/>
            <a:round/>
            <a:headEnd len="med" w="med" type="none"/>
            <a:tailEnd len="med" w="med" type="none"/>
          </a:ln>
        </p:spPr>
      </p:cxnSp>
      <p:cxnSp>
        <p:nvCxnSpPr>
          <p:cNvPr id="459" name="Google Shape;459;p50"/>
          <p:cNvCxnSpPr>
            <a:stCxn id="454" idx="6"/>
            <a:endCxn id="451" idx="2"/>
          </p:cNvCxnSpPr>
          <p:nvPr/>
        </p:nvCxnSpPr>
        <p:spPr>
          <a:xfrm flipH="1" rot="10800000">
            <a:off x="1964280" y="1713600"/>
            <a:ext cx="1420200" cy="1033500"/>
          </a:xfrm>
          <a:prstGeom prst="curvedConnector3">
            <a:avLst>
              <a:gd fmla="val 50004" name="adj1"/>
            </a:avLst>
          </a:prstGeom>
          <a:noFill/>
          <a:ln cap="flat" cmpd="sng" w="19050">
            <a:solidFill>
              <a:schemeClr val="dk1"/>
            </a:solidFill>
            <a:prstDash val="solid"/>
            <a:round/>
            <a:headEnd len="med" w="med" type="none"/>
            <a:tailEnd len="med" w="med" type="none"/>
          </a:ln>
        </p:spPr>
      </p:cxnSp>
      <p:cxnSp>
        <p:nvCxnSpPr>
          <p:cNvPr id="460" name="Google Shape;460;p50"/>
          <p:cNvCxnSpPr>
            <a:stCxn id="451" idx="6"/>
            <a:endCxn id="453" idx="2"/>
          </p:cNvCxnSpPr>
          <p:nvPr/>
        </p:nvCxnSpPr>
        <p:spPr>
          <a:xfrm>
            <a:off x="3861587" y="1713750"/>
            <a:ext cx="1423800" cy="1033500"/>
          </a:xfrm>
          <a:prstGeom prst="curvedConnector3">
            <a:avLst>
              <a:gd fmla="val 50003" name="adj1"/>
            </a:avLst>
          </a:prstGeom>
          <a:noFill/>
          <a:ln cap="flat" cmpd="sng" w="19050">
            <a:solidFill>
              <a:schemeClr val="dk1"/>
            </a:solidFill>
            <a:prstDash val="solid"/>
            <a:round/>
            <a:headEnd len="med" w="med" type="none"/>
            <a:tailEnd len="med" w="med" type="none"/>
          </a:ln>
        </p:spPr>
      </p:cxnSp>
      <p:cxnSp>
        <p:nvCxnSpPr>
          <p:cNvPr id="461" name="Google Shape;461;p50"/>
          <p:cNvCxnSpPr>
            <a:stCxn id="453" idx="6"/>
            <a:endCxn id="452" idx="2"/>
          </p:cNvCxnSpPr>
          <p:nvPr/>
        </p:nvCxnSpPr>
        <p:spPr>
          <a:xfrm flipH="1" rot="10800000">
            <a:off x="5762469" y="1713600"/>
            <a:ext cx="1423800" cy="1033500"/>
          </a:xfrm>
          <a:prstGeom prst="curvedConnector3">
            <a:avLst>
              <a:gd fmla="val 50004"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of my future projects</a:t>
            </a:r>
            <a:endParaRPr/>
          </a:p>
        </p:txBody>
      </p:sp>
      <p:graphicFrame>
        <p:nvGraphicFramePr>
          <p:cNvPr id="467" name="Google Shape;467;p51"/>
          <p:cNvGraphicFramePr/>
          <p:nvPr/>
        </p:nvGraphicFramePr>
        <p:xfrm>
          <a:off x="726725" y="1333338"/>
          <a:ext cx="3000000" cy="3000000"/>
        </p:xfrm>
        <a:graphic>
          <a:graphicData uri="http://schemas.openxmlformats.org/drawingml/2006/table">
            <a:tbl>
              <a:tblPr>
                <a:noFill/>
                <a:tableStyleId>{3F0F9596-A8B9-439C-8258-0BC26BBE7C26}</a:tableStyleId>
              </a:tblPr>
              <a:tblGrid>
                <a:gridCol w="1361775"/>
                <a:gridCol w="1987475"/>
                <a:gridCol w="362900"/>
                <a:gridCol w="362900"/>
                <a:gridCol w="362900"/>
                <a:gridCol w="362900"/>
                <a:gridCol w="362900"/>
                <a:gridCol w="362900"/>
                <a:gridCol w="362900"/>
                <a:gridCol w="362900"/>
                <a:gridCol w="362900"/>
                <a:gridCol w="362900"/>
                <a:gridCol w="362900"/>
                <a:gridCol w="362900"/>
              </a:tblGrid>
              <a:tr h="484025">
                <a:tc>
                  <a:txBody>
                    <a:bodyPr/>
                    <a:lstStyle/>
                    <a:p>
                      <a:pPr indent="0" lvl="0" marL="0" rtl="0" algn="ctr">
                        <a:spcBef>
                          <a:spcPts val="0"/>
                        </a:spcBef>
                        <a:spcAft>
                          <a:spcPts val="0"/>
                        </a:spcAft>
                        <a:buNone/>
                      </a:pPr>
                      <a:r>
                        <a:rPr lang="en" sz="2000">
                          <a:solidFill>
                            <a:schemeClr val="dk1"/>
                          </a:solidFill>
                          <a:latin typeface="Sacramento"/>
                          <a:ea typeface="Sacramento"/>
                          <a:cs typeface="Sacramento"/>
                          <a:sym typeface="Sacramento"/>
                        </a:rPr>
                        <a:t>Initiative</a:t>
                      </a:r>
                      <a:endParaRPr sz="2000">
                        <a:solidFill>
                          <a:schemeClr val="dk1"/>
                        </a:solidFill>
                        <a:latin typeface="Sacramento"/>
                        <a:ea typeface="Sacramento"/>
                        <a:cs typeface="Sacramento"/>
                        <a:sym typeface="Sacramento"/>
                      </a:endParaRPr>
                    </a:p>
                  </a:txBody>
                  <a:tcPr marT="68575" marB="6857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2000">
                          <a:solidFill>
                            <a:schemeClr val="dk1"/>
                          </a:solidFill>
                          <a:latin typeface="Sacramento"/>
                          <a:ea typeface="Sacramento"/>
                          <a:cs typeface="Sacramento"/>
                          <a:sym typeface="Sacramento"/>
                        </a:rPr>
                        <a:t>Objective</a:t>
                      </a:r>
                      <a:endParaRPr sz="2000">
                        <a:solidFill>
                          <a:schemeClr val="dk1"/>
                        </a:solidFill>
                        <a:latin typeface="Sacramento"/>
                        <a:ea typeface="Sacramento"/>
                        <a:cs typeface="Sacramento"/>
                        <a:sym typeface="Sacramento"/>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Jan</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Feb</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Mar</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rgbClr val="000000"/>
                        </a:buClr>
                        <a:buSzPts val="1100"/>
                        <a:buFont typeface="Arial"/>
                        <a:buNone/>
                      </a:pPr>
                      <a:r>
                        <a:rPr lang="en" sz="1300">
                          <a:solidFill>
                            <a:schemeClr val="dk1"/>
                          </a:solidFill>
                          <a:latin typeface="Sacramento"/>
                          <a:ea typeface="Sacramento"/>
                          <a:cs typeface="Sacramento"/>
                          <a:sym typeface="Sacramento"/>
                        </a:rPr>
                        <a:t>Apr</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May</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Jun</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Jul</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Aug</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Sep</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Oct</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sz="1300">
                          <a:solidFill>
                            <a:schemeClr val="dk1"/>
                          </a:solidFill>
                          <a:latin typeface="Sacramento"/>
                          <a:ea typeface="Sacramento"/>
                          <a:cs typeface="Sacramento"/>
                          <a:sym typeface="Sacramento"/>
                        </a:rPr>
                        <a:t>Nov</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rgbClr val="000000"/>
                        </a:buClr>
                        <a:buSzPts val="1100"/>
                        <a:buFont typeface="Arial"/>
                        <a:buNone/>
                      </a:pPr>
                      <a:r>
                        <a:rPr lang="en" sz="1300">
                          <a:solidFill>
                            <a:schemeClr val="dk1"/>
                          </a:solidFill>
                          <a:latin typeface="Sacramento"/>
                          <a:ea typeface="Sacramento"/>
                          <a:cs typeface="Sacramento"/>
                          <a:sym typeface="Sacramento"/>
                        </a:rPr>
                        <a:t>Dec</a:t>
                      </a:r>
                      <a:endParaRPr sz="1300">
                        <a:solidFill>
                          <a:schemeClr val="dk1"/>
                        </a:solidFill>
                        <a:latin typeface="Sacramento"/>
                        <a:ea typeface="Sacramento"/>
                        <a:cs typeface="Sacramento"/>
                        <a:sym typeface="Sacramento"/>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r>
              <a:tr h="433925">
                <a:tc>
                  <a:txBody>
                    <a:bodyPr/>
                    <a:lstStyle/>
                    <a:p>
                      <a:pPr indent="0" lvl="0" marL="0" rtl="0" algn="l">
                        <a:spcBef>
                          <a:spcPts val="0"/>
                        </a:spcBef>
                        <a:spcAft>
                          <a:spcPts val="0"/>
                        </a:spcAft>
                        <a:buNone/>
                      </a:pPr>
                      <a:r>
                        <a:rPr lang="en" sz="1000">
                          <a:solidFill>
                            <a:srgbClr val="191919"/>
                          </a:solidFill>
                          <a:latin typeface="Questrial"/>
                          <a:ea typeface="Questrial"/>
                          <a:cs typeface="Questrial"/>
                          <a:sym typeface="Questrial"/>
                        </a:rPr>
                        <a:t>Developing a digital marketing strategy</a:t>
                      </a:r>
                      <a:endParaRPr sz="1000">
                        <a:solidFill>
                          <a:srgbClr val="191919"/>
                        </a:solidFill>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Questrial"/>
                          <a:ea typeface="Questrial"/>
                          <a:cs typeface="Questrial"/>
                          <a:sym typeface="Questrial"/>
                        </a:rPr>
                        <a:t>Reach potential customers through well-crafted campaigns</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3925">
                <a:tc>
                  <a:txBody>
                    <a:bodyPr/>
                    <a:lstStyle/>
                    <a:p>
                      <a:pPr indent="0" lvl="0" marL="0" rtl="0" algn="l">
                        <a:spcBef>
                          <a:spcPts val="0"/>
                        </a:spcBef>
                        <a:spcAft>
                          <a:spcPts val="0"/>
                        </a:spcAft>
                        <a:buNone/>
                      </a:pPr>
                      <a:r>
                        <a:rPr lang="en" sz="1000">
                          <a:latin typeface="Questrial"/>
                          <a:ea typeface="Questrial"/>
                          <a:cs typeface="Questrial"/>
                          <a:sym typeface="Questrial"/>
                        </a:rPr>
                        <a:t>Creating engaging content</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Questrial"/>
                          <a:ea typeface="Questrial"/>
                          <a:cs typeface="Questrial"/>
                          <a:sym typeface="Questrial"/>
                        </a:rPr>
                        <a:t>Craft content that engages and inspires the target audience</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3925">
                <a:tc>
                  <a:txBody>
                    <a:bodyPr/>
                    <a:lstStyle/>
                    <a:p>
                      <a:pPr indent="0" lvl="0" marL="0" rtl="0" algn="l">
                        <a:spcBef>
                          <a:spcPts val="0"/>
                        </a:spcBef>
                        <a:spcAft>
                          <a:spcPts val="0"/>
                        </a:spcAft>
                        <a:buNone/>
                      </a:pPr>
                      <a:r>
                        <a:rPr lang="en" sz="1000">
                          <a:latin typeface="Questrial"/>
                          <a:ea typeface="Questrial"/>
                          <a:cs typeface="Questrial"/>
                          <a:sym typeface="Questrial"/>
                        </a:rPr>
                        <a:t>Optimizing search rankings</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Questrial"/>
                          <a:ea typeface="Questrial"/>
                          <a:cs typeface="Questrial"/>
                          <a:sym typeface="Questrial"/>
                        </a:rPr>
                        <a:t>Optimize for better and more visibility with SEO</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3925">
                <a:tc>
                  <a:txBody>
                    <a:bodyPr/>
                    <a:lstStyle/>
                    <a:p>
                      <a:pPr indent="0" lvl="0" marL="0" rtl="0" algn="l">
                        <a:spcBef>
                          <a:spcPts val="0"/>
                        </a:spcBef>
                        <a:spcAft>
                          <a:spcPts val="0"/>
                        </a:spcAft>
                        <a:buNone/>
                      </a:pPr>
                      <a:r>
                        <a:rPr lang="en" sz="1000">
                          <a:latin typeface="Questrial"/>
                          <a:ea typeface="Questrial"/>
                          <a:cs typeface="Questrial"/>
                          <a:sym typeface="Questrial"/>
                        </a:rPr>
                        <a:t>Leveraging social media platforms</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191919"/>
                          </a:solidFill>
                          <a:latin typeface="Questrial"/>
                          <a:ea typeface="Questrial"/>
                          <a:cs typeface="Questrial"/>
                          <a:sym typeface="Questrial"/>
                        </a:rPr>
                        <a:t>Connect with customers and boost brand awareness</a:t>
                      </a:r>
                      <a:endParaRPr sz="1000">
                        <a:solidFill>
                          <a:srgbClr val="191919"/>
                        </a:solidFill>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3925">
                <a:tc>
                  <a:txBody>
                    <a:bodyPr/>
                    <a:lstStyle/>
                    <a:p>
                      <a:pPr indent="0" lvl="0" marL="0" rtl="0" algn="l">
                        <a:spcBef>
                          <a:spcPts val="0"/>
                        </a:spcBef>
                        <a:spcAft>
                          <a:spcPts val="0"/>
                        </a:spcAft>
                        <a:buNone/>
                      </a:pPr>
                      <a:r>
                        <a:rPr lang="en" sz="1000">
                          <a:latin typeface="Questrial"/>
                          <a:ea typeface="Questrial"/>
                          <a:cs typeface="Questrial"/>
                          <a:sym typeface="Questrial"/>
                        </a:rPr>
                        <a:t>Analyzing user habits</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191919"/>
                          </a:solidFill>
                          <a:latin typeface="Questrial"/>
                          <a:ea typeface="Questrial"/>
                          <a:cs typeface="Questrial"/>
                          <a:sym typeface="Questrial"/>
                        </a:rPr>
                        <a:t>Gather user data to optimize design for more engagement</a:t>
                      </a:r>
                      <a:endParaRPr sz="1000">
                        <a:solidFill>
                          <a:srgbClr val="191919"/>
                        </a:solidFill>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33925">
                <a:tc>
                  <a:txBody>
                    <a:bodyPr/>
                    <a:lstStyle/>
                    <a:p>
                      <a:pPr indent="0" lvl="0" marL="0" rtl="0" algn="l">
                        <a:spcBef>
                          <a:spcPts val="0"/>
                        </a:spcBef>
                        <a:spcAft>
                          <a:spcPts val="0"/>
                        </a:spcAft>
                        <a:buNone/>
                      </a:pPr>
                      <a:r>
                        <a:rPr lang="en" sz="1000">
                          <a:latin typeface="Questrial"/>
                          <a:ea typeface="Questrial"/>
                          <a:cs typeface="Questrial"/>
                          <a:sym typeface="Questrial"/>
                        </a:rPr>
                        <a:t>Executing email campaigns</a:t>
                      </a:r>
                      <a:endParaRPr sz="1000">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rgbClr val="191919"/>
                          </a:solidFill>
                          <a:latin typeface="Questrial"/>
                          <a:ea typeface="Questrial"/>
                          <a:cs typeface="Questrial"/>
                          <a:sym typeface="Questrial"/>
                        </a:rPr>
                        <a:t>Send emails to subscribers to convert leads into sales</a:t>
                      </a:r>
                      <a:endParaRPr sz="1000">
                        <a:solidFill>
                          <a:srgbClr val="191919"/>
                        </a:solidFill>
                        <a:latin typeface="Questrial"/>
                        <a:ea typeface="Questrial"/>
                        <a:cs typeface="Questrial"/>
                        <a:sym typeface="Questrial"/>
                      </a:endParaRPr>
                    </a:p>
                  </a:txBody>
                  <a:tcPr marT="45700" marB="45700" marR="45700" marL="4570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rgbClr val="191919"/>
                        </a:solidFill>
                        <a:latin typeface="Open Sans"/>
                        <a:ea typeface="Open Sans"/>
                        <a:cs typeface="Open Sans"/>
                        <a:sym typeface="Open Sans"/>
                      </a:endParaRPr>
                    </a:p>
                  </a:txBody>
                  <a:tcPr marT="0" marB="0" marR="0" marL="0"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90" name="Google Shape;190;p34"/>
          <p:cNvGraphicFramePr/>
          <p:nvPr/>
        </p:nvGraphicFramePr>
        <p:xfrm>
          <a:off x="720000" y="1663950"/>
          <a:ext cx="3000000" cy="3000000"/>
        </p:xfrm>
        <a:graphic>
          <a:graphicData uri="http://schemas.openxmlformats.org/drawingml/2006/table">
            <a:tbl>
              <a:tblPr>
                <a:noFill/>
                <a:tableStyleId>{916EBDA6-5E05-4C8A-864D-E0F35DE84020}</a:tableStyleId>
              </a:tblPr>
              <a:tblGrid>
                <a:gridCol w="2619875"/>
                <a:gridCol w="5084125"/>
              </a:tblGrid>
              <a:tr h="361525">
                <a:tc>
                  <a:txBody>
                    <a:bodyPr/>
                    <a:lstStyle/>
                    <a:p>
                      <a:pPr indent="0" lvl="0" marL="0" rtl="0" algn="l">
                        <a:spcBef>
                          <a:spcPts val="0"/>
                        </a:spcBef>
                        <a:spcAft>
                          <a:spcPts val="0"/>
                        </a:spcAft>
                        <a:buNone/>
                      </a:pPr>
                      <a:r>
                        <a:rPr b="1" lang="en" sz="1200" u="sng">
                          <a:solidFill>
                            <a:schemeClr val="dk1"/>
                          </a:solidFill>
                          <a:latin typeface="Questrial"/>
                          <a:ea typeface="Questrial"/>
                          <a:cs typeface="Questrial"/>
                          <a:sym typeface="Questrial"/>
                          <a:hlinkClick action="ppaction://hlinksldjump" r:id="rId3">
                            <a:extLst>
                              <a:ext uri="{A12FA001-AC4F-418D-AE19-62706E023703}">
                                <ahyp:hlinkClr val="tx"/>
                              </a:ext>
                            </a:extLst>
                          </a:hlinkClick>
                        </a:rPr>
                        <a:t>Fonts</a:t>
                      </a:r>
                      <a:endParaRPr b="1" sz="1200" u="sng">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Questrial"/>
                          <a:ea typeface="Questrial"/>
                          <a:cs typeface="Questrial"/>
                          <a:sym typeface="Questrial"/>
                        </a:rPr>
                        <a:t>To view this template correctly in PowerPoint, download and install the fonts we used</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Questrial"/>
                          <a:ea typeface="Questrial"/>
                          <a:cs typeface="Questrial"/>
                          <a:sym typeface="Questrial"/>
                          <a:hlinkClick action="ppaction://hlinksldjump" r:id="rId4">
                            <a:extLst>
                              <a:ext uri="{A12FA001-AC4F-418D-AE19-62706E023703}">
                                <ahyp:hlinkClr val="tx"/>
                              </a:ext>
                            </a:extLst>
                          </a:hlinkClick>
                        </a:rPr>
                        <a:t>Used</a:t>
                      </a:r>
                      <a:r>
                        <a:rPr lang="en" sz="1200">
                          <a:solidFill>
                            <a:schemeClr val="dk1"/>
                          </a:solidFill>
                          <a:latin typeface="Questrial"/>
                          <a:ea typeface="Questrial"/>
                          <a:cs typeface="Questrial"/>
                          <a:sym typeface="Questrial"/>
                        </a:rPr>
                        <a:t> and</a:t>
                      </a:r>
                      <a:r>
                        <a:rPr b="1" lang="en" sz="1200">
                          <a:solidFill>
                            <a:schemeClr val="dk1"/>
                          </a:solidFill>
                          <a:latin typeface="Questrial"/>
                          <a:ea typeface="Questrial"/>
                          <a:cs typeface="Questrial"/>
                          <a:sym typeface="Questrial"/>
                        </a:rPr>
                        <a:t> </a:t>
                      </a:r>
                      <a:r>
                        <a:rPr b="1" lang="en" sz="1200" u="sng">
                          <a:solidFill>
                            <a:schemeClr val="dk1"/>
                          </a:solidFill>
                          <a:latin typeface="Questrial"/>
                          <a:ea typeface="Questrial"/>
                          <a:cs typeface="Questrial"/>
                          <a:sym typeface="Questrial"/>
                          <a:hlinkClick action="ppaction://hlinksldjump" r:id="rId5">
                            <a:extLst>
                              <a:ext uri="{A12FA001-AC4F-418D-AE19-62706E023703}">
                                <ahyp:hlinkClr val="tx"/>
                              </a:ext>
                            </a:extLst>
                          </a:hlinkClick>
                        </a:rPr>
                        <a:t>alternative</a:t>
                      </a:r>
                      <a:r>
                        <a:rPr b="1" lang="en" sz="1200" u="sng">
                          <a:solidFill>
                            <a:schemeClr val="dk1"/>
                          </a:solidFill>
                          <a:latin typeface="Questrial"/>
                          <a:ea typeface="Questrial"/>
                          <a:cs typeface="Questrial"/>
                          <a:sym typeface="Questrial"/>
                          <a:hlinkClick action="ppaction://hlinksldjump" r:id="rId6">
                            <a:extLst>
                              <a:ext uri="{A12FA001-AC4F-418D-AE19-62706E023703}">
                                <ahyp:hlinkClr val="tx"/>
                              </a:ext>
                            </a:extLst>
                          </a:hlinkClick>
                        </a:rPr>
                        <a:t> resources</a:t>
                      </a:r>
                      <a:endParaRPr b="1" sz="1200" u="sng">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marR="0" rtl="0" algn="l">
                        <a:lnSpc>
                          <a:spcPct val="100000"/>
                        </a:lnSpc>
                        <a:spcBef>
                          <a:spcPts val="0"/>
                        </a:spcBef>
                        <a:spcAft>
                          <a:spcPts val="1600"/>
                        </a:spcAft>
                        <a:buNone/>
                      </a:pPr>
                      <a:r>
                        <a:rPr lang="en" sz="1000">
                          <a:solidFill>
                            <a:schemeClr val="dk1"/>
                          </a:solidFill>
                          <a:latin typeface="Questrial"/>
                          <a:ea typeface="Questrial"/>
                          <a:cs typeface="Questrial"/>
                          <a:sym typeface="Questrial"/>
                        </a:rPr>
                        <a:t>An assortment of graphic resources that are suitable for use in this presentation</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Questrial"/>
                          <a:ea typeface="Questrial"/>
                          <a:cs typeface="Questrial"/>
                          <a:sym typeface="Questrial"/>
                          <a:hlinkClick action="ppaction://hlinksldjump" r:id="rId7">
                            <a:extLst>
                              <a:ext uri="{A12FA001-AC4F-418D-AE19-62706E023703}">
                                <ahyp:hlinkClr val="tx"/>
                              </a:ext>
                            </a:extLst>
                          </a:hlinkClick>
                        </a:rPr>
                        <a:t>Thanks slide</a:t>
                      </a:r>
                      <a:endParaRPr b="1" sz="1200" u="sng">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Questrial"/>
                          <a:ea typeface="Questrial"/>
                          <a:cs typeface="Questrial"/>
                          <a:sym typeface="Questrial"/>
                        </a:rPr>
                        <a:t>You must keep it so that proper credits for our design are given</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8600">
                <a:tc>
                  <a:txBody>
                    <a:bodyPr/>
                    <a:lstStyle/>
                    <a:p>
                      <a:pPr indent="0" lvl="0" marL="0" rtl="0" algn="l">
                        <a:spcBef>
                          <a:spcPts val="0"/>
                        </a:spcBef>
                        <a:spcAft>
                          <a:spcPts val="0"/>
                        </a:spcAft>
                        <a:buNone/>
                      </a:pPr>
                      <a:r>
                        <a:rPr b="1" lang="en" sz="1200" u="sng">
                          <a:solidFill>
                            <a:schemeClr val="dk1"/>
                          </a:solidFill>
                          <a:latin typeface="Questrial"/>
                          <a:ea typeface="Questrial"/>
                          <a:cs typeface="Questrial"/>
                          <a:sym typeface="Questrial"/>
                          <a:hlinkClick action="ppaction://hlinksldjump" r:id="rId8">
                            <a:extLst>
                              <a:ext uri="{A12FA001-AC4F-418D-AE19-62706E023703}">
                                <ahyp:hlinkClr val="tx"/>
                              </a:ext>
                            </a:extLst>
                          </a:hlinkClick>
                        </a:rPr>
                        <a:t>Colors</a:t>
                      </a:r>
                      <a:endParaRPr b="1" sz="1200" u="sng">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Questrial"/>
                          <a:ea typeface="Questrial"/>
                          <a:cs typeface="Questrial"/>
                          <a:sym typeface="Questrial"/>
                        </a:rPr>
                        <a:t>All the colors used in this presentation</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200" u="sng">
                          <a:solidFill>
                            <a:schemeClr val="dk1"/>
                          </a:solidFill>
                          <a:latin typeface="Questrial"/>
                          <a:ea typeface="Questrial"/>
                          <a:cs typeface="Questrial"/>
                          <a:sym typeface="Questrial"/>
                          <a:hlinkClick action="ppaction://hlinksldjump" r:id="rId9">
                            <a:extLst>
                              <a:ext uri="{A12FA001-AC4F-418D-AE19-62706E023703}">
                                <ahyp:hlinkClr val="tx"/>
                              </a:ext>
                            </a:extLst>
                          </a:hlinkClick>
                        </a:rPr>
                        <a:t>Icons</a:t>
                      </a:r>
                      <a:r>
                        <a:rPr lang="en" sz="1200">
                          <a:solidFill>
                            <a:schemeClr val="dk1"/>
                          </a:solidFill>
                          <a:latin typeface="Questrial"/>
                          <a:ea typeface="Questrial"/>
                          <a:cs typeface="Questrial"/>
                          <a:sym typeface="Questrial"/>
                        </a:rPr>
                        <a:t> and</a:t>
                      </a:r>
                      <a:r>
                        <a:rPr lang="en" sz="1200">
                          <a:solidFill>
                            <a:schemeClr val="dk1"/>
                          </a:solidFill>
                          <a:uFill>
                            <a:noFill/>
                          </a:uFill>
                          <a:latin typeface="Questrial"/>
                          <a:ea typeface="Questrial"/>
                          <a:cs typeface="Questrial"/>
                          <a:sym typeface="Questrial"/>
                          <a:hlinkClick action="ppaction://hlinksldjump" r:id="rId10">
                            <a:extLst>
                              <a:ext uri="{A12FA001-AC4F-418D-AE19-62706E023703}">
                                <ahyp:hlinkClr val="tx"/>
                              </a:ext>
                            </a:extLst>
                          </a:hlinkClick>
                        </a:rPr>
                        <a:t> </a:t>
                      </a:r>
                      <a:r>
                        <a:rPr b="1" lang="en" sz="1200" u="sng">
                          <a:solidFill>
                            <a:schemeClr val="dk1"/>
                          </a:solidFill>
                          <a:latin typeface="Questrial"/>
                          <a:ea typeface="Questrial"/>
                          <a:cs typeface="Questrial"/>
                          <a:sym typeface="Questrial"/>
                          <a:hlinkClick action="ppaction://hlinksldjump" r:id="rId11">
                            <a:extLst>
                              <a:ext uri="{A12FA001-AC4F-418D-AE19-62706E023703}">
                                <ahyp:hlinkClr val="tx"/>
                              </a:ext>
                            </a:extLst>
                          </a:hlinkClick>
                        </a:rPr>
                        <a:t>infographic resources</a:t>
                      </a:r>
                      <a:endParaRPr b="1" sz="1200" u="sng">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000">
                          <a:solidFill>
                            <a:schemeClr val="dk1"/>
                          </a:solidFill>
                          <a:latin typeface="Questrial"/>
                          <a:ea typeface="Questrial"/>
                          <a:cs typeface="Questrial"/>
                          <a:sym typeface="Questrial"/>
                        </a:rPr>
                        <a:t>These can be used in the template, and their size and color can be edited</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200">
                          <a:solidFill>
                            <a:schemeClr val="dk1"/>
                          </a:solidFill>
                          <a:latin typeface="Questrial"/>
                          <a:ea typeface="Questrial"/>
                          <a:cs typeface="Questrial"/>
                          <a:sym typeface="Questrial"/>
                        </a:rPr>
                        <a:t>Editable presentation theme </a:t>
                      </a:r>
                      <a:endParaRPr sz="12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Questrial"/>
                          <a:ea typeface="Questrial"/>
                          <a:cs typeface="Questrial"/>
                          <a:sym typeface="Questrial"/>
                        </a:rPr>
                        <a:t>You can edit the master slides easily. For more info, click </a:t>
                      </a:r>
                      <a:r>
                        <a:rPr b="1" lang="en" sz="1000" u="sng">
                          <a:solidFill>
                            <a:schemeClr val="dk1"/>
                          </a:solidFill>
                          <a:latin typeface="Questrial"/>
                          <a:ea typeface="Questrial"/>
                          <a:cs typeface="Questrial"/>
                          <a:sym typeface="Questrial"/>
                          <a:hlinkClick r:id="rId12">
                            <a:extLst>
                              <a:ext uri="{A12FA001-AC4F-418D-AE19-62706E023703}">
                                <ahyp:hlinkClr val="tx"/>
                              </a:ext>
                            </a:extLst>
                          </a:hlinkClick>
                        </a:rPr>
                        <a:t>here</a:t>
                      </a:r>
                      <a:endParaRPr sz="1000">
                        <a:solidFill>
                          <a:schemeClr val="dk1"/>
                        </a:solidFill>
                        <a:latin typeface="Questrial"/>
                        <a:ea typeface="Questrial"/>
                        <a:cs typeface="Questrial"/>
                        <a:sym typeface="Questrial"/>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191" name="Google Shape;191;p34"/>
          <p:cNvSpPr txBox="1"/>
          <p:nvPr/>
        </p:nvSpPr>
        <p:spPr>
          <a:xfrm>
            <a:off x="720000" y="1244650"/>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100">
                <a:solidFill>
                  <a:schemeClr val="dk1"/>
                </a:solidFill>
                <a:latin typeface="Questrial"/>
                <a:ea typeface="Questrial"/>
                <a:cs typeface="Questrial"/>
                <a:sym typeface="Questrial"/>
              </a:rPr>
              <a:t>You can delete this slide when you’re done editing the presentation</a:t>
            </a:r>
            <a:endParaRPr b="1" sz="1100">
              <a:solidFill>
                <a:schemeClr val="dk1"/>
              </a:solidFill>
              <a:latin typeface="Questrial"/>
              <a:ea typeface="Questrial"/>
              <a:cs typeface="Questrial"/>
              <a:sym typeface="Questrial"/>
            </a:endParaRPr>
          </a:p>
        </p:txBody>
      </p:sp>
      <p:sp>
        <p:nvSpPr>
          <p:cNvPr id="192" name="Google Shape;192;p34"/>
          <p:cNvSpPr txBox="1"/>
          <p:nvPr/>
        </p:nvSpPr>
        <p:spPr>
          <a:xfrm>
            <a:off x="720025" y="3882500"/>
            <a:ext cx="2619900" cy="5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Questrial"/>
                <a:ea typeface="Questrial"/>
                <a:cs typeface="Questrial"/>
                <a:sym typeface="Questrial"/>
              </a:rPr>
              <a:t>For more info:</a:t>
            </a:r>
            <a:br>
              <a:rPr b="1" lang="en" sz="1000">
                <a:solidFill>
                  <a:schemeClr val="dk1"/>
                </a:solidFill>
                <a:latin typeface="Questrial"/>
                <a:ea typeface="Questrial"/>
                <a:cs typeface="Questrial"/>
                <a:sym typeface="Questrial"/>
              </a:rPr>
            </a:br>
            <a:r>
              <a:rPr b="1" lang="en" sz="1200" u="sng">
                <a:solidFill>
                  <a:schemeClr val="dk1"/>
                </a:solidFill>
                <a:latin typeface="Questrial"/>
                <a:ea typeface="Questrial"/>
                <a:cs typeface="Questrial"/>
                <a:sym typeface="Questrial"/>
                <a:hlinkClick r:id="rId13">
                  <a:extLst>
                    <a:ext uri="{A12FA001-AC4F-418D-AE19-62706E023703}">
                      <ahyp:hlinkClr val="tx"/>
                    </a:ext>
                  </a:extLst>
                </a:hlinkClick>
              </a:rPr>
              <a:t>Slidesgo</a:t>
            </a:r>
            <a:r>
              <a:rPr b="1" lang="en" sz="1200">
                <a:solidFill>
                  <a:schemeClr val="dk1"/>
                </a:solidFill>
                <a:uFill>
                  <a:noFill/>
                </a:uFill>
                <a:latin typeface="Questrial"/>
                <a:ea typeface="Questrial"/>
                <a:cs typeface="Questrial"/>
                <a:sym typeface="Questrial"/>
                <a:hlinkClick r:id="rId14">
                  <a:extLst>
                    <a:ext uri="{A12FA001-AC4F-418D-AE19-62706E023703}">
                      <ahyp:hlinkClr val="tx"/>
                    </a:ext>
                  </a:extLst>
                </a:hlinkClick>
              </a:rPr>
              <a:t> </a:t>
            </a:r>
            <a:r>
              <a:rPr b="1" lang="en" sz="1200">
                <a:solidFill>
                  <a:schemeClr val="dk1"/>
                </a:solidFill>
                <a:latin typeface="Questrial"/>
                <a:ea typeface="Questrial"/>
                <a:cs typeface="Questrial"/>
                <a:sym typeface="Questrial"/>
              </a:rPr>
              <a:t>| </a:t>
            </a:r>
            <a:r>
              <a:rPr b="1" lang="en" sz="1200" u="sng">
                <a:solidFill>
                  <a:schemeClr val="dk1"/>
                </a:solidFill>
                <a:latin typeface="Questrial"/>
                <a:ea typeface="Questrial"/>
                <a:cs typeface="Questrial"/>
                <a:sym typeface="Questrial"/>
                <a:hlinkClick r:id="rId15">
                  <a:extLst>
                    <a:ext uri="{A12FA001-AC4F-418D-AE19-62706E023703}">
                      <ahyp:hlinkClr val="tx"/>
                    </a:ext>
                  </a:extLst>
                </a:hlinkClick>
              </a:rPr>
              <a:t>Blog</a:t>
            </a:r>
            <a:r>
              <a:rPr b="1" lang="en" sz="1200">
                <a:solidFill>
                  <a:schemeClr val="dk1"/>
                </a:solidFill>
                <a:latin typeface="Questrial"/>
                <a:ea typeface="Questrial"/>
                <a:cs typeface="Questrial"/>
                <a:sym typeface="Questrial"/>
              </a:rPr>
              <a:t> </a:t>
            </a:r>
            <a:r>
              <a:rPr b="1" lang="en" sz="1200">
                <a:solidFill>
                  <a:schemeClr val="dk1"/>
                </a:solidFill>
                <a:latin typeface="Questrial"/>
                <a:ea typeface="Questrial"/>
                <a:cs typeface="Questrial"/>
                <a:sym typeface="Questrial"/>
              </a:rPr>
              <a:t>| </a:t>
            </a:r>
            <a:r>
              <a:rPr b="1" lang="en" sz="1200" u="sng">
                <a:solidFill>
                  <a:schemeClr val="dk1"/>
                </a:solidFill>
                <a:latin typeface="Questrial"/>
                <a:ea typeface="Questrial"/>
                <a:cs typeface="Questrial"/>
                <a:sym typeface="Questrial"/>
                <a:hlinkClick r:id="rId16">
                  <a:extLst>
                    <a:ext uri="{A12FA001-AC4F-418D-AE19-62706E023703}">
                      <ahyp:hlinkClr val="tx"/>
                    </a:ext>
                  </a:extLst>
                </a:hlinkClick>
              </a:rPr>
              <a:t>FAQ</a:t>
            </a:r>
            <a:r>
              <a:rPr b="1" lang="en" sz="1200" u="sng">
                <a:solidFill>
                  <a:schemeClr val="dk1"/>
                </a:solidFill>
                <a:latin typeface="Questrial"/>
                <a:ea typeface="Questrial"/>
                <a:cs typeface="Questrial"/>
                <a:sym typeface="Questrial"/>
              </a:rPr>
              <a:t>s</a:t>
            </a:r>
            <a:endParaRPr b="1" sz="1200" u="sng">
              <a:solidFill>
                <a:schemeClr val="dk1"/>
              </a:solidFill>
              <a:latin typeface="Questrial"/>
              <a:ea typeface="Questrial"/>
              <a:cs typeface="Questrial"/>
              <a:sym typeface="Questrial"/>
            </a:endParaRPr>
          </a:p>
        </p:txBody>
      </p:sp>
      <p:sp>
        <p:nvSpPr>
          <p:cNvPr id="193" name="Google Shape;193;p34"/>
          <p:cNvSpPr txBox="1"/>
          <p:nvPr/>
        </p:nvSpPr>
        <p:spPr>
          <a:xfrm>
            <a:off x="3339875" y="3882500"/>
            <a:ext cx="5084100" cy="5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Questrial"/>
                <a:ea typeface="Questrial"/>
                <a:cs typeface="Questrial"/>
                <a:sym typeface="Questrial"/>
              </a:rPr>
              <a:t>You can visit our sister </a:t>
            </a:r>
            <a:r>
              <a:rPr lang="en" sz="1000">
                <a:solidFill>
                  <a:schemeClr val="dk1"/>
                </a:solidFill>
                <a:latin typeface="Questrial"/>
                <a:ea typeface="Questrial"/>
                <a:cs typeface="Questrial"/>
                <a:sym typeface="Questrial"/>
              </a:rPr>
              <a:t>projects</a:t>
            </a:r>
            <a:r>
              <a:rPr lang="en" sz="1000">
                <a:solidFill>
                  <a:schemeClr val="dk1"/>
                </a:solidFill>
                <a:latin typeface="Questrial"/>
                <a:ea typeface="Questrial"/>
                <a:cs typeface="Questrial"/>
                <a:sym typeface="Questrial"/>
              </a:rPr>
              <a:t>:</a:t>
            </a:r>
            <a:br>
              <a:rPr b="1" lang="en" sz="1000">
                <a:solidFill>
                  <a:schemeClr val="dk1"/>
                </a:solidFill>
                <a:latin typeface="Questrial"/>
                <a:ea typeface="Questrial"/>
                <a:cs typeface="Questrial"/>
                <a:sym typeface="Questrial"/>
              </a:rPr>
            </a:br>
            <a:r>
              <a:rPr b="1" lang="en" sz="1200" u="sng">
                <a:solidFill>
                  <a:schemeClr val="dk1"/>
                </a:solidFill>
                <a:latin typeface="Questrial"/>
                <a:ea typeface="Questrial"/>
                <a:cs typeface="Questrial"/>
                <a:sym typeface="Questrial"/>
                <a:hlinkClick r:id="rId17">
                  <a:extLst>
                    <a:ext uri="{A12FA001-AC4F-418D-AE19-62706E023703}">
                      <ahyp:hlinkClr val="tx"/>
                    </a:ext>
                  </a:extLst>
                </a:hlinkClick>
              </a:rPr>
              <a:t>Freepik</a:t>
            </a:r>
            <a:r>
              <a:rPr b="1" lang="en" sz="1200">
                <a:solidFill>
                  <a:schemeClr val="dk1"/>
                </a:solidFill>
                <a:latin typeface="Questrial"/>
                <a:ea typeface="Questrial"/>
                <a:cs typeface="Questrial"/>
                <a:sym typeface="Questrial"/>
              </a:rPr>
              <a:t> | </a:t>
            </a:r>
            <a:r>
              <a:rPr b="1" lang="en" sz="1200" u="sng">
                <a:solidFill>
                  <a:schemeClr val="dk1"/>
                </a:solidFill>
                <a:latin typeface="Questrial"/>
                <a:ea typeface="Questrial"/>
                <a:cs typeface="Questrial"/>
                <a:sym typeface="Questrial"/>
                <a:hlinkClick r:id="rId18">
                  <a:extLst>
                    <a:ext uri="{A12FA001-AC4F-418D-AE19-62706E023703}">
                      <ahyp:hlinkClr val="tx"/>
                    </a:ext>
                  </a:extLst>
                </a:hlinkClick>
              </a:rPr>
              <a:t>Flaticon</a:t>
            </a:r>
            <a:r>
              <a:rPr b="1" lang="en" sz="1200">
                <a:solidFill>
                  <a:schemeClr val="dk1"/>
                </a:solidFill>
                <a:latin typeface="Questrial"/>
                <a:ea typeface="Questrial"/>
                <a:cs typeface="Questrial"/>
                <a:sym typeface="Questrial"/>
              </a:rPr>
              <a:t> | </a:t>
            </a:r>
            <a:r>
              <a:rPr b="1" lang="en" sz="1200" u="sng">
                <a:solidFill>
                  <a:schemeClr val="dk1"/>
                </a:solidFill>
                <a:latin typeface="Questrial"/>
                <a:ea typeface="Questrial"/>
                <a:cs typeface="Questrial"/>
                <a:sym typeface="Questrial"/>
                <a:hlinkClick r:id="rId19">
                  <a:extLst>
                    <a:ext uri="{A12FA001-AC4F-418D-AE19-62706E023703}">
                      <ahyp:hlinkClr val="tx"/>
                    </a:ext>
                  </a:extLst>
                </a:hlinkClick>
              </a:rPr>
              <a:t>Storyset</a:t>
            </a:r>
            <a:r>
              <a:rPr b="1" lang="en" sz="1200">
                <a:solidFill>
                  <a:schemeClr val="dk1"/>
                </a:solidFill>
                <a:latin typeface="Questrial"/>
                <a:ea typeface="Questrial"/>
                <a:cs typeface="Questrial"/>
                <a:sym typeface="Questrial"/>
              </a:rPr>
              <a:t> | </a:t>
            </a:r>
            <a:r>
              <a:rPr b="1" lang="en" sz="1200" u="sng">
                <a:solidFill>
                  <a:schemeClr val="dk1"/>
                </a:solidFill>
                <a:latin typeface="Questrial"/>
                <a:ea typeface="Questrial"/>
                <a:cs typeface="Questrial"/>
                <a:sym typeface="Questrial"/>
                <a:hlinkClick r:id="rId20">
                  <a:extLst>
                    <a:ext uri="{A12FA001-AC4F-418D-AE19-62706E023703}">
                      <ahyp:hlinkClr val="tx"/>
                    </a:ext>
                  </a:extLst>
                </a:hlinkClick>
              </a:rPr>
              <a:t>Wepik</a:t>
            </a:r>
            <a:r>
              <a:rPr b="1" lang="en" sz="1200">
                <a:solidFill>
                  <a:schemeClr val="dk1"/>
                </a:solidFill>
                <a:uFill>
                  <a:noFill/>
                </a:uFill>
                <a:latin typeface="Questrial"/>
                <a:ea typeface="Questrial"/>
                <a:cs typeface="Questrial"/>
                <a:sym typeface="Questrial"/>
                <a:hlinkClick r:id="rId21">
                  <a:extLst>
                    <a:ext uri="{A12FA001-AC4F-418D-AE19-62706E023703}">
                      <ahyp:hlinkClr val="tx"/>
                    </a:ext>
                  </a:extLst>
                </a:hlinkClick>
              </a:rPr>
              <a:t> </a:t>
            </a:r>
            <a:r>
              <a:rPr b="1" lang="en" sz="1200">
                <a:solidFill>
                  <a:schemeClr val="dk1"/>
                </a:solidFill>
                <a:latin typeface="Questrial"/>
                <a:ea typeface="Questrial"/>
                <a:cs typeface="Questrial"/>
                <a:sym typeface="Questrial"/>
              </a:rPr>
              <a:t>| </a:t>
            </a:r>
            <a:r>
              <a:rPr b="1" lang="en" sz="1200" u="sng">
                <a:solidFill>
                  <a:schemeClr val="dk1"/>
                </a:solidFill>
                <a:latin typeface="Questrial"/>
                <a:ea typeface="Questrial"/>
                <a:cs typeface="Questrial"/>
                <a:sym typeface="Questrial"/>
                <a:hlinkClick r:id="rId22">
                  <a:extLst>
                    <a:ext uri="{A12FA001-AC4F-418D-AE19-62706E023703}">
                      <ahyp:hlinkClr val="tx"/>
                    </a:ext>
                  </a:extLst>
                </a:hlinkClick>
              </a:rPr>
              <a:t>Videvo</a:t>
            </a:r>
            <a:endParaRPr b="1" sz="1200">
              <a:solidFill>
                <a:schemeClr val="dk1"/>
              </a:solidFill>
              <a:latin typeface="Questrial"/>
              <a:ea typeface="Questrial"/>
              <a:cs typeface="Questrial"/>
              <a:sym typeface="Quest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52"/>
          <p:cNvSpPr/>
          <p:nvPr/>
        </p:nvSpPr>
        <p:spPr>
          <a:xfrm>
            <a:off x="5601400" y="173975"/>
            <a:ext cx="3326100" cy="47961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2"/>
          <p:cNvSpPr/>
          <p:nvPr/>
        </p:nvSpPr>
        <p:spPr>
          <a:xfrm>
            <a:off x="5600409" y="2542542"/>
            <a:ext cx="3325606" cy="1221392"/>
          </a:xfrm>
          <a:custGeom>
            <a:rect b="b" l="l" r="r" t="t"/>
            <a:pathLst>
              <a:path extrusionOk="0" h="14123" w="93063">
                <a:moveTo>
                  <a:pt x="75427" y="1"/>
                </a:moveTo>
                <a:cubicBezTo>
                  <a:pt x="74409" y="1"/>
                  <a:pt x="73392" y="175"/>
                  <a:pt x="72376" y="565"/>
                </a:cubicBezTo>
                <a:cubicBezTo>
                  <a:pt x="68924" y="1894"/>
                  <a:pt x="65483" y="5703"/>
                  <a:pt x="62042" y="6014"/>
                </a:cubicBezTo>
                <a:cubicBezTo>
                  <a:pt x="61887" y="6027"/>
                  <a:pt x="61732" y="6034"/>
                  <a:pt x="61577" y="6034"/>
                </a:cubicBezTo>
                <a:cubicBezTo>
                  <a:pt x="58291" y="6034"/>
                  <a:pt x="55004" y="3049"/>
                  <a:pt x="51708" y="1558"/>
                </a:cubicBezTo>
                <a:cubicBezTo>
                  <a:pt x="48771" y="233"/>
                  <a:pt x="45823" y="94"/>
                  <a:pt x="42883" y="94"/>
                </a:cubicBezTo>
                <a:cubicBezTo>
                  <a:pt x="42373" y="94"/>
                  <a:pt x="41864" y="98"/>
                  <a:pt x="41355" y="101"/>
                </a:cubicBezTo>
                <a:cubicBezTo>
                  <a:pt x="37903" y="117"/>
                  <a:pt x="34462" y="67"/>
                  <a:pt x="31021" y="1134"/>
                </a:cubicBezTo>
                <a:cubicBezTo>
                  <a:pt x="27580" y="2200"/>
                  <a:pt x="24139" y="4381"/>
                  <a:pt x="20687" y="6358"/>
                </a:cubicBezTo>
                <a:cubicBezTo>
                  <a:pt x="17241" y="8340"/>
                  <a:pt x="13780" y="10115"/>
                  <a:pt x="10334" y="10769"/>
                </a:cubicBezTo>
                <a:cubicBezTo>
                  <a:pt x="9027" y="11017"/>
                  <a:pt x="7722" y="11104"/>
                  <a:pt x="6511" y="11104"/>
                </a:cubicBezTo>
                <a:cubicBezTo>
                  <a:pt x="4524" y="11104"/>
                  <a:pt x="2790" y="10869"/>
                  <a:pt x="1721" y="10721"/>
                </a:cubicBezTo>
                <a:lnTo>
                  <a:pt x="0" y="10489"/>
                </a:lnTo>
                <a:lnTo>
                  <a:pt x="0" y="14123"/>
                </a:lnTo>
                <a:lnTo>
                  <a:pt x="93063" y="14123"/>
                </a:lnTo>
                <a:lnTo>
                  <a:pt x="93063" y="10100"/>
                </a:lnTo>
                <a:lnTo>
                  <a:pt x="91342" y="8680"/>
                </a:lnTo>
                <a:cubicBezTo>
                  <a:pt x="89620" y="7255"/>
                  <a:pt x="86179" y="4415"/>
                  <a:pt x="82728" y="2408"/>
                </a:cubicBezTo>
                <a:cubicBezTo>
                  <a:pt x="80299" y="996"/>
                  <a:pt x="77862" y="1"/>
                  <a:pt x="75427"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2"/>
          <p:cNvSpPr txBox="1"/>
          <p:nvPr>
            <p:ph type="title"/>
          </p:nvPr>
        </p:nvSpPr>
        <p:spPr>
          <a:xfrm>
            <a:off x="713225" y="752375"/>
            <a:ext cx="4712400" cy="933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75" name="Google Shape;475;p52"/>
          <p:cNvSpPr txBox="1"/>
          <p:nvPr>
            <p:ph idx="1" type="subTitle"/>
          </p:nvPr>
        </p:nvSpPr>
        <p:spPr>
          <a:xfrm>
            <a:off x="713225" y="1572275"/>
            <a:ext cx="4712400" cy="8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Sacramento"/>
                <a:ea typeface="Sacramento"/>
                <a:cs typeface="Sacramento"/>
                <a:sym typeface="Sacramento"/>
              </a:rPr>
              <a:t>Do you have any questions?</a:t>
            </a:r>
            <a:endParaRPr sz="3200">
              <a:latin typeface="Sacramento"/>
              <a:ea typeface="Sacramento"/>
              <a:cs typeface="Sacramento"/>
              <a:sym typeface="Sacramento"/>
            </a:endParaRPr>
          </a:p>
          <a:p>
            <a:pPr indent="0" lvl="0" marL="0" rtl="0" algn="l">
              <a:spcBef>
                <a:spcPts val="0"/>
              </a:spcBef>
              <a:spcAft>
                <a:spcPts val="0"/>
              </a:spcAft>
              <a:buNone/>
            </a:pPr>
            <a:r>
              <a:rPr lang="en"/>
              <a:t>youremail@freepik.com | +34 654 321 432 | yourwebsite.com</a:t>
            </a:r>
            <a:endParaRPr/>
          </a:p>
        </p:txBody>
      </p:sp>
      <p:sp>
        <p:nvSpPr>
          <p:cNvPr id="476" name="Google Shape;476;p52"/>
          <p:cNvSpPr txBox="1"/>
          <p:nvPr/>
        </p:nvSpPr>
        <p:spPr>
          <a:xfrm>
            <a:off x="713325" y="4125850"/>
            <a:ext cx="26142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Questrial"/>
                <a:ea typeface="Questrial"/>
                <a:cs typeface="Questrial"/>
                <a:sym typeface="Questrial"/>
              </a:rPr>
              <a:t>Please keep this slide for attribution</a:t>
            </a:r>
            <a:endParaRPr sz="1000">
              <a:solidFill>
                <a:schemeClr val="dk1"/>
              </a:solidFill>
              <a:latin typeface="Questrial"/>
              <a:ea typeface="Questrial"/>
              <a:cs typeface="Questrial"/>
              <a:sym typeface="Questrial"/>
            </a:endParaRPr>
          </a:p>
        </p:txBody>
      </p:sp>
      <p:sp>
        <p:nvSpPr>
          <p:cNvPr id="477" name="Google Shape;477;p52"/>
          <p:cNvSpPr/>
          <p:nvPr/>
        </p:nvSpPr>
        <p:spPr>
          <a:xfrm>
            <a:off x="5600498" y="3086247"/>
            <a:ext cx="3325428" cy="1018591"/>
          </a:xfrm>
          <a:custGeom>
            <a:rect b="b" l="l" r="r" t="t"/>
            <a:pathLst>
              <a:path extrusionOk="0" h="11778" w="93058">
                <a:moveTo>
                  <a:pt x="93057" y="0"/>
                </a:moveTo>
                <a:lnTo>
                  <a:pt x="92025" y="427"/>
                </a:lnTo>
                <a:cubicBezTo>
                  <a:pt x="90987" y="858"/>
                  <a:pt x="88922" y="1711"/>
                  <a:pt x="86852" y="2108"/>
                </a:cubicBezTo>
                <a:cubicBezTo>
                  <a:pt x="85902" y="2290"/>
                  <a:pt x="84954" y="2375"/>
                  <a:pt x="84006" y="2375"/>
                </a:cubicBezTo>
                <a:cubicBezTo>
                  <a:pt x="82887" y="2375"/>
                  <a:pt x="81769" y="2257"/>
                  <a:pt x="80649" y="2045"/>
                </a:cubicBezTo>
                <a:cubicBezTo>
                  <a:pt x="78940" y="1717"/>
                  <a:pt x="77235" y="1164"/>
                  <a:pt x="75528" y="1164"/>
                </a:cubicBezTo>
                <a:cubicBezTo>
                  <a:pt x="75167" y="1164"/>
                  <a:pt x="74806" y="1189"/>
                  <a:pt x="74445" y="1246"/>
                </a:cubicBezTo>
                <a:cubicBezTo>
                  <a:pt x="72376" y="1564"/>
                  <a:pt x="70311" y="2941"/>
                  <a:pt x="68241" y="3527"/>
                </a:cubicBezTo>
                <a:cubicBezTo>
                  <a:pt x="67257" y="3809"/>
                  <a:pt x="66273" y="3912"/>
                  <a:pt x="65290" y="3912"/>
                </a:cubicBezTo>
                <a:cubicBezTo>
                  <a:pt x="64207" y="3912"/>
                  <a:pt x="63123" y="3787"/>
                  <a:pt x="62038" y="3634"/>
                </a:cubicBezTo>
                <a:cubicBezTo>
                  <a:pt x="60794" y="3460"/>
                  <a:pt x="59553" y="3250"/>
                  <a:pt x="58312" y="3250"/>
                </a:cubicBezTo>
                <a:cubicBezTo>
                  <a:pt x="57486" y="3250"/>
                  <a:pt x="56661" y="3343"/>
                  <a:pt x="55834" y="3600"/>
                </a:cubicBezTo>
                <a:cubicBezTo>
                  <a:pt x="53765" y="4249"/>
                  <a:pt x="51700" y="5927"/>
                  <a:pt x="49631" y="6324"/>
                </a:cubicBezTo>
                <a:cubicBezTo>
                  <a:pt x="49273" y="6393"/>
                  <a:pt x="48915" y="6423"/>
                  <a:pt x="48557" y="6423"/>
                </a:cubicBezTo>
                <a:cubicBezTo>
                  <a:pt x="46847" y="6423"/>
                  <a:pt x="45138" y="5733"/>
                  <a:pt x="43427" y="5271"/>
                </a:cubicBezTo>
                <a:cubicBezTo>
                  <a:pt x="42074" y="4907"/>
                  <a:pt x="40724" y="4685"/>
                  <a:pt x="39373" y="4685"/>
                </a:cubicBezTo>
                <a:cubicBezTo>
                  <a:pt x="38657" y="4685"/>
                  <a:pt x="37941" y="4748"/>
                  <a:pt x="37223" y="4884"/>
                </a:cubicBezTo>
                <a:cubicBezTo>
                  <a:pt x="35154" y="5281"/>
                  <a:pt x="33090" y="6299"/>
                  <a:pt x="31020" y="6842"/>
                </a:cubicBezTo>
                <a:cubicBezTo>
                  <a:pt x="30122" y="7075"/>
                  <a:pt x="29225" y="7219"/>
                  <a:pt x="28328" y="7219"/>
                </a:cubicBezTo>
                <a:cubicBezTo>
                  <a:pt x="27158" y="7219"/>
                  <a:pt x="25988" y="6973"/>
                  <a:pt x="24817" y="6356"/>
                </a:cubicBezTo>
                <a:cubicBezTo>
                  <a:pt x="22747" y="5266"/>
                  <a:pt x="20682" y="3017"/>
                  <a:pt x="18612" y="1704"/>
                </a:cubicBezTo>
                <a:cubicBezTo>
                  <a:pt x="16800" y="548"/>
                  <a:pt x="14990" y="107"/>
                  <a:pt x="13177" y="107"/>
                </a:cubicBezTo>
                <a:cubicBezTo>
                  <a:pt x="12921" y="107"/>
                  <a:pt x="12665" y="116"/>
                  <a:pt x="12409" y="133"/>
                </a:cubicBezTo>
                <a:cubicBezTo>
                  <a:pt x="10339" y="273"/>
                  <a:pt x="8276" y="932"/>
                  <a:pt x="6206" y="1999"/>
                </a:cubicBezTo>
                <a:cubicBezTo>
                  <a:pt x="4136" y="3064"/>
                  <a:pt x="2070" y="4538"/>
                  <a:pt x="1033" y="5270"/>
                </a:cubicBezTo>
                <a:lnTo>
                  <a:pt x="0" y="6007"/>
                </a:lnTo>
                <a:lnTo>
                  <a:pt x="0" y="11778"/>
                </a:lnTo>
                <a:lnTo>
                  <a:pt x="93057" y="11778"/>
                </a:lnTo>
                <a:lnTo>
                  <a:pt x="93057" y="0"/>
                </a:ln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2"/>
          <p:cNvSpPr/>
          <p:nvPr/>
        </p:nvSpPr>
        <p:spPr>
          <a:xfrm>
            <a:off x="5600427" y="3111695"/>
            <a:ext cx="3325571" cy="1530135"/>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2"/>
          <p:cNvSpPr/>
          <p:nvPr/>
        </p:nvSpPr>
        <p:spPr>
          <a:xfrm>
            <a:off x="5600194" y="3532917"/>
            <a:ext cx="3326035" cy="1439847"/>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2"/>
          <p:cNvSpPr/>
          <p:nvPr/>
        </p:nvSpPr>
        <p:spPr>
          <a:xfrm>
            <a:off x="5914075" y="539500"/>
            <a:ext cx="776700" cy="776700"/>
          </a:xfrm>
          <a:prstGeom prst="ellipse">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2"/>
          <p:cNvSpPr/>
          <p:nvPr/>
        </p:nvSpPr>
        <p:spPr>
          <a:xfrm>
            <a:off x="794337" y="2698722"/>
            <a:ext cx="575281" cy="575890"/>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 name="Google Shape;482;p52"/>
          <p:cNvGrpSpPr/>
          <p:nvPr/>
        </p:nvGrpSpPr>
        <p:grpSpPr>
          <a:xfrm>
            <a:off x="1542253" y="2698896"/>
            <a:ext cx="575906" cy="575236"/>
            <a:chOff x="3303268" y="3817349"/>
            <a:chExt cx="346056" cy="345674"/>
          </a:xfrm>
        </p:grpSpPr>
        <p:sp>
          <p:nvSpPr>
            <p:cNvPr id="483" name="Google Shape;483;p5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 name="Google Shape;487;p52"/>
          <p:cNvGrpSpPr/>
          <p:nvPr/>
        </p:nvGrpSpPr>
        <p:grpSpPr>
          <a:xfrm>
            <a:off x="2289628" y="2698896"/>
            <a:ext cx="575906" cy="575236"/>
            <a:chOff x="3752358" y="3817349"/>
            <a:chExt cx="346056" cy="345674"/>
          </a:xfrm>
        </p:grpSpPr>
        <p:sp>
          <p:nvSpPr>
            <p:cNvPr id="488" name="Google Shape;488;p5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 name="Google Shape;492;p52"/>
          <p:cNvGrpSpPr/>
          <p:nvPr/>
        </p:nvGrpSpPr>
        <p:grpSpPr>
          <a:xfrm>
            <a:off x="3037002" y="2698896"/>
            <a:ext cx="575853" cy="575236"/>
            <a:chOff x="4201447" y="3817349"/>
            <a:chExt cx="346024" cy="345674"/>
          </a:xfrm>
        </p:grpSpPr>
        <p:sp>
          <p:nvSpPr>
            <p:cNvPr id="493" name="Google Shape;493;p52"/>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2"/>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3"/>
          <p:cNvSpPr txBox="1"/>
          <p:nvPr>
            <p:ph type="title"/>
          </p:nvPr>
        </p:nvSpPr>
        <p:spPr>
          <a:xfrm>
            <a:off x="713250" y="445025"/>
            <a:ext cx="365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500" name="Google Shape;500;p53"/>
          <p:cNvGrpSpPr/>
          <p:nvPr/>
        </p:nvGrpSpPr>
        <p:grpSpPr>
          <a:xfrm>
            <a:off x="897948" y="2577326"/>
            <a:ext cx="1402090" cy="2034819"/>
            <a:chOff x="897948" y="2577326"/>
            <a:chExt cx="1402090" cy="2034819"/>
          </a:xfrm>
        </p:grpSpPr>
        <p:sp>
          <p:nvSpPr>
            <p:cNvPr id="501" name="Google Shape;501;p53"/>
            <p:cNvSpPr/>
            <p:nvPr/>
          </p:nvSpPr>
          <p:spPr>
            <a:xfrm>
              <a:off x="900538" y="2577326"/>
              <a:ext cx="1399500" cy="20268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3"/>
            <p:cNvSpPr/>
            <p:nvPr/>
          </p:nvSpPr>
          <p:spPr>
            <a:xfrm>
              <a:off x="1011849" y="2865541"/>
              <a:ext cx="445223" cy="445206"/>
            </a:xfrm>
            <a:custGeom>
              <a:rect b="b" l="l" r="r" t="t"/>
              <a:pathLst>
                <a:path extrusionOk="0" h="25242" w="25243">
                  <a:moveTo>
                    <a:pt x="12621" y="0"/>
                  </a:moveTo>
                  <a:cubicBezTo>
                    <a:pt x="9274" y="0"/>
                    <a:pt x="6064" y="1330"/>
                    <a:pt x="3698" y="3697"/>
                  </a:cubicBezTo>
                  <a:cubicBezTo>
                    <a:pt x="1330" y="6063"/>
                    <a:pt x="0" y="9274"/>
                    <a:pt x="0" y="12620"/>
                  </a:cubicBezTo>
                  <a:cubicBezTo>
                    <a:pt x="0" y="15968"/>
                    <a:pt x="1330" y="19179"/>
                    <a:pt x="3698" y="21545"/>
                  </a:cubicBezTo>
                  <a:cubicBezTo>
                    <a:pt x="6064" y="23912"/>
                    <a:pt x="9274" y="25241"/>
                    <a:pt x="12621" y="25241"/>
                  </a:cubicBezTo>
                  <a:cubicBezTo>
                    <a:pt x="15969" y="25241"/>
                    <a:pt x="19179" y="23912"/>
                    <a:pt x="21546" y="21545"/>
                  </a:cubicBezTo>
                  <a:cubicBezTo>
                    <a:pt x="23912" y="19179"/>
                    <a:pt x="25242" y="15968"/>
                    <a:pt x="25242" y="12620"/>
                  </a:cubicBezTo>
                  <a:cubicBezTo>
                    <a:pt x="25242" y="9274"/>
                    <a:pt x="23912" y="6063"/>
                    <a:pt x="21546" y="3697"/>
                  </a:cubicBezTo>
                  <a:cubicBezTo>
                    <a:pt x="19179" y="1330"/>
                    <a:pt x="15969" y="0"/>
                    <a:pt x="12621"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3"/>
            <p:cNvSpPr/>
            <p:nvPr/>
          </p:nvSpPr>
          <p:spPr>
            <a:xfrm>
              <a:off x="897983" y="3660478"/>
              <a:ext cx="1396908" cy="951667"/>
            </a:xfrm>
            <a:custGeom>
              <a:rect b="b" l="l" r="r" t="t"/>
              <a:pathLst>
                <a:path extrusionOk="0" h="53957" w="79201">
                  <a:moveTo>
                    <a:pt x="16233" y="1"/>
                  </a:moveTo>
                  <a:cubicBezTo>
                    <a:pt x="3478" y="1"/>
                    <a:pt x="0" y="4737"/>
                    <a:pt x="0" y="4737"/>
                  </a:cubicBezTo>
                  <a:lnTo>
                    <a:pt x="0" y="53956"/>
                  </a:lnTo>
                  <a:lnTo>
                    <a:pt x="79200" y="53956"/>
                  </a:lnTo>
                  <a:lnTo>
                    <a:pt x="79200" y="17734"/>
                  </a:lnTo>
                  <a:cubicBezTo>
                    <a:pt x="79200" y="17734"/>
                    <a:pt x="72953" y="11174"/>
                    <a:pt x="67608" y="10081"/>
                  </a:cubicBezTo>
                  <a:cubicBezTo>
                    <a:pt x="66701" y="9895"/>
                    <a:pt x="65807" y="9818"/>
                    <a:pt x="64922" y="9818"/>
                  </a:cubicBezTo>
                  <a:cubicBezTo>
                    <a:pt x="60593" y="9818"/>
                    <a:pt x="56457" y="11660"/>
                    <a:pt x="51819" y="11660"/>
                  </a:cubicBezTo>
                  <a:cubicBezTo>
                    <a:pt x="46232" y="11660"/>
                    <a:pt x="28985" y="1"/>
                    <a:pt x="16233"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3"/>
            <p:cNvSpPr/>
            <p:nvPr/>
          </p:nvSpPr>
          <p:spPr>
            <a:xfrm>
              <a:off x="1686203" y="3379495"/>
              <a:ext cx="582902" cy="109441"/>
            </a:xfrm>
            <a:custGeom>
              <a:rect b="b" l="l" r="r" t="t"/>
              <a:pathLst>
                <a:path extrusionOk="0" h="6205" w="33049">
                  <a:moveTo>
                    <a:pt x="23065" y="0"/>
                  </a:moveTo>
                  <a:cubicBezTo>
                    <a:pt x="23039" y="0"/>
                    <a:pt x="23013" y="0"/>
                    <a:pt x="22986" y="0"/>
                  </a:cubicBezTo>
                  <a:cubicBezTo>
                    <a:pt x="21407" y="13"/>
                    <a:pt x="18564" y="317"/>
                    <a:pt x="16251" y="1565"/>
                  </a:cubicBezTo>
                  <a:cubicBezTo>
                    <a:pt x="14719" y="2390"/>
                    <a:pt x="13434" y="2865"/>
                    <a:pt x="11841" y="2865"/>
                  </a:cubicBezTo>
                  <a:cubicBezTo>
                    <a:pt x="11028" y="2865"/>
                    <a:pt x="10136" y="2742"/>
                    <a:pt x="9090" y="2478"/>
                  </a:cubicBezTo>
                  <a:cubicBezTo>
                    <a:pt x="8215" y="2259"/>
                    <a:pt x="7503" y="2169"/>
                    <a:pt x="6906" y="2169"/>
                  </a:cubicBezTo>
                  <a:cubicBezTo>
                    <a:pt x="5387" y="2169"/>
                    <a:pt x="4607" y="2749"/>
                    <a:pt x="3773" y="3249"/>
                  </a:cubicBezTo>
                  <a:cubicBezTo>
                    <a:pt x="2610" y="3945"/>
                    <a:pt x="1" y="4431"/>
                    <a:pt x="2375" y="5142"/>
                  </a:cubicBezTo>
                  <a:cubicBezTo>
                    <a:pt x="3501" y="5479"/>
                    <a:pt x="5279" y="5603"/>
                    <a:pt x="7140" y="5603"/>
                  </a:cubicBezTo>
                  <a:cubicBezTo>
                    <a:pt x="9201" y="5603"/>
                    <a:pt x="11363" y="5451"/>
                    <a:pt x="12854" y="5271"/>
                  </a:cubicBezTo>
                  <a:cubicBezTo>
                    <a:pt x="13723" y="5166"/>
                    <a:pt x="14667" y="5114"/>
                    <a:pt x="15682" y="5114"/>
                  </a:cubicBezTo>
                  <a:cubicBezTo>
                    <a:pt x="17984" y="5114"/>
                    <a:pt x="20654" y="5383"/>
                    <a:pt x="23650" y="5918"/>
                  </a:cubicBezTo>
                  <a:cubicBezTo>
                    <a:pt x="24760" y="6116"/>
                    <a:pt x="25873" y="6204"/>
                    <a:pt x="26919" y="6204"/>
                  </a:cubicBezTo>
                  <a:cubicBezTo>
                    <a:pt x="29944" y="6204"/>
                    <a:pt x="32416" y="5468"/>
                    <a:pt x="32686" y="4528"/>
                  </a:cubicBezTo>
                  <a:cubicBezTo>
                    <a:pt x="33048" y="3262"/>
                    <a:pt x="30740" y="3167"/>
                    <a:pt x="28193" y="1709"/>
                  </a:cubicBezTo>
                  <a:cubicBezTo>
                    <a:pt x="25693" y="277"/>
                    <a:pt x="24468" y="0"/>
                    <a:pt x="23065"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3"/>
            <p:cNvSpPr/>
            <p:nvPr/>
          </p:nvSpPr>
          <p:spPr>
            <a:xfrm>
              <a:off x="936115" y="3161461"/>
              <a:ext cx="864643" cy="204189"/>
            </a:xfrm>
            <a:custGeom>
              <a:rect b="b" l="l" r="r" t="t"/>
              <a:pathLst>
                <a:path extrusionOk="0" h="11577" w="49023">
                  <a:moveTo>
                    <a:pt x="34042" y="0"/>
                  </a:moveTo>
                  <a:cubicBezTo>
                    <a:pt x="30830" y="0"/>
                    <a:pt x="24972" y="2417"/>
                    <a:pt x="21976" y="3070"/>
                  </a:cubicBezTo>
                  <a:cubicBezTo>
                    <a:pt x="21543" y="3165"/>
                    <a:pt x="21092" y="3207"/>
                    <a:pt x="20633" y="3207"/>
                  </a:cubicBezTo>
                  <a:cubicBezTo>
                    <a:pt x="17709" y="3207"/>
                    <a:pt x="14469" y="1502"/>
                    <a:pt x="13450" y="829"/>
                  </a:cubicBezTo>
                  <a:cubicBezTo>
                    <a:pt x="12932" y="486"/>
                    <a:pt x="11850" y="149"/>
                    <a:pt x="10559" y="149"/>
                  </a:cubicBezTo>
                  <a:cubicBezTo>
                    <a:pt x="8914" y="149"/>
                    <a:pt x="6930" y="697"/>
                    <a:pt x="5345" y="2479"/>
                  </a:cubicBezTo>
                  <a:cubicBezTo>
                    <a:pt x="2516" y="5659"/>
                    <a:pt x="3713" y="6081"/>
                    <a:pt x="2118" y="6369"/>
                  </a:cubicBezTo>
                  <a:cubicBezTo>
                    <a:pt x="522" y="6657"/>
                    <a:pt x="0" y="9943"/>
                    <a:pt x="3001" y="10742"/>
                  </a:cubicBezTo>
                  <a:cubicBezTo>
                    <a:pt x="5072" y="11294"/>
                    <a:pt x="8948" y="11576"/>
                    <a:pt x="12437" y="11576"/>
                  </a:cubicBezTo>
                  <a:cubicBezTo>
                    <a:pt x="14006" y="11576"/>
                    <a:pt x="15498" y="11519"/>
                    <a:pt x="16711" y="11403"/>
                  </a:cubicBezTo>
                  <a:cubicBezTo>
                    <a:pt x="19759" y="11113"/>
                    <a:pt x="26876" y="10841"/>
                    <a:pt x="32047" y="10841"/>
                  </a:cubicBezTo>
                  <a:cubicBezTo>
                    <a:pt x="33507" y="10841"/>
                    <a:pt x="34811" y="10863"/>
                    <a:pt x="35826" y="10912"/>
                  </a:cubicBezTo>
                  <a:cubicBezTo>
                    <a:pt x="37624" y="10998"/>
                    <a:pt x="39757" y="11064"/>
                    <a:pt x="41742" y="11064"/>
                  </a:cubicBezTo>
                  <a:cubicBezTo>
                    <a:pt x="44845" y="11064"/>
                    <a:pt x="47588" y="10904"/>
                    <a:pt x="48131" y="10411"/>
                  </a:cubicBezTo>
                  <a:cubicBezTo>
                    <a:pt x="49022" y="9603"/>
                    <a:pt x="48601" y="8245"/>
                    <a:pt x="46324" y="7526"/>
                  </a:cubicBezTo>
                  <a:cubicBezTo>
                    <a:pt x="44050" y="6809"/>
                    <a:pt x="42080" y="4769"/>
                    <a:pt x="41036" y="3745"/>
                  </a:cubicBezTo>
                  <a:cubicBezTo>
                    <a:pt x="39989" y="2723"/>
                    <a:pt x="38032" y="439"/>
                    <a:pt x="34647" y="34"/>
                  </a:cubicBezTo>
                  <a:cubicBezTo>
                    <a:pt x="34458" y="11"/>
                    <a:pt x="34256" y="0"/>
                    <a:pt x="34042"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3"/>
            <p:cNvSpPr/>
            <p:nvPr/>
          </p:nvSpPr>
          <p:spPr>
            <a:xfrm>
              <a:off x="897948" y="3962503"/>
              <a:ext cx="1396943" cy="649624"/>
            </a:xfrm>
            <a:custGeom>
              <a:rect b="b" l="l" r="r" t="t"/>
              <a:pathLst>
                <a:path extrusionOk="0" h="36832" w="79203">
                  <a:moveTo>
                    <a:pt x="60565" y="0"/>
                  </a:moveTo>
                  <a:cubicBezTo>
                    <a:pt x="55342" y="0"/>
                    <a:pt x="49999" y="2429"/>
                    <a:pt x="44897" y="5223"/>
                  </a:cubicBezTo>
                  <a:cubicBezTo>
                    <a:pt x="39796" y="8018"/>
                    <a:pt x="33845" y="10931"/>
                    <a:pt x="28501" y="10931"/>
                  </a:cubicBezTo>
                  <a:cubicBezTo>
                    <a:pt x="23155" y="10931"/>
                    <a:pt x="13196" y="8260"/>
                    <a:pt x="7609" y="8260"/>
                  </a:cubicBezTo>
                  <a:cubicBezTo>
                    <a:pt x="2023" y="8260"/>
                    <a:pt x="1" y="10568"/>
                    <a:pt x="1" y="10568"/>
                  </a:cubicBezTo>
                  <a:lnTo>
                    <a:pt x="1" y="36831"/>
                  </a:lnTo>
                  <a:lnTo>
                    <a:pt x="79202" y="36831"/>
                  </a:lnTo>
                  <a:lnTo>
                    <a:pt x="79202" y="8138"/>
                  </a:lnTo>
                  <a:cubicBezTo>
                    <a:pt x="79202" y="8138"/>
                    <a:pt x="73579" y="3968"/>
                    <a:pt x="71253" y="2915"/>
                  </a:cubicBezTo>
                  <a:cubicBezTo>
                    <a:pt x="71253" y="2915"/>
                    <a:pt x="65789" y="0"/>
                    <a:pt x="60565"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3"/>
            <p:cNvSpPr/>
            <p:nvPr/>
          </p:nvSpPr>
          <p:spPr>
            <a:xfrm>
              <a:off x="897983" y="4003228"/>
              <a:ext cx="1396908" cy="608917"/>
            </a:xfrm>
            <a:custGeom>
              <a:rect b="b" l="l" r="r" t="t"/>
              <a:pathLst>
                <a:path extrusionOk="0" h="34524" w="79201">
                  <a:moveTo>
                    <a:pt x="79200" y="0"/>
                  </a:moveTo>
                  <a:cubicBezTo>
                    <a:pt x="79200" y="0"/>
                    <a:pt x="68580" y="0"/>
                    <a:pt x="60564" y="2916"/>
                  </a:cubicBezTo>
                  <a:cubicBezTo>
                    <a:pt x="52548" y="5831"/>
                    <a:pt x="45624" y="10202"/>
                    <a:pt x="41374" y="12267"/>
                  </a:cubicBezTo>
                  <a:cubicBezTo>
                    <a:pt x="37122" y="14332"/>
                    <a:pt x="24855" y="17368"/>
                    <a:pt x="16839" y="17368"/>
                  </a:cubicBezTo>
                  <a:cubicBezTo>
                    <a:pt x="8823" y="17368"/>
                    <a:pt x="2024" y="20649"/>
                    <a:pt x="0" y="22956"/>
                  </a:cubicBezTo>
                  <a:lnTo>
                    <a:pt x="0" y="34523"/>
                  </a:lnTo>
                  <a:lnTo>
                    <a:pt x="79200" y="34523"/>
                  </a:lnTo>
                  <a:lnTo>
                    <a:pt x="79200" y="0"/>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53"/>
          <p:cNvGrpSpPr/>
          <p:nvPr/>
        </p:nvGrpSpPr>
        <p:grpSpPr>
          <a:xfrm>
            <a:off x="2881233" y="2571750"/>
            <a:ext cx="1399509" cy="2037318"/>
            <a:chOff x="2881233" y="2571750"/>
            <a:chExt cx="1399509" cy="2037318"/>
          </a:xfrm>
        </p:grpSpPr>
        <p:sp>
          <p:nvSpPr>
            <p:cNvPr id="509" name="Google Shape;509;p53"/>
            <p:cNvSpPr/>
            <p:nvPr/>
          </p:nvSpPr>
          <p:spPr>
            <a:xfrm>
              <a:off x="2881242" y="2571750"/>
              <a:ext cx="1399500" cy="20268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3"/>
            <p:cNvSpPr/>
            <p:nvPr/>
          </p:nvSpPr>
          <p:spPr>
            <a:xfrm>
              <a:off x="3698745" y="3402746"/>
              <a:ext cx="375961" cy="375961"/>
            </a:xfrm>
            <a:custGeom>
              <a:rect b="b" l="l" r="r" t="t"/>
              <a:pathLst>
                <a:path extrusionOk="0" h="21316" w="21316">
                  <a:moveTo>
                    <a:pt x="10658" y="0"/>
                  </a:moveTo>
                  <a:cubicBezTo>
                    <a:pt x="7832" y="0"/>
                    <a:pt x="5120" y="1122"/>
                    <a:pt x="3122" y="3121"/>
                  </a:cubicBezTo>
                  <a:cubicBezTo>
                    <a:pt x="1124" y="5120"/>
                    <a:pt x="0" y="7831"/>
                    <a:pt x="0" y="10657"/>
                  </a:cubicBezTo>
                  <a:cubicBezTo>
                    <a:pt x="0" y="13484"/>
                    <a:pt x="1124" y="16196"/>
                    <a:pt x="3122" y="18193"/>
                  </a:cubicBezTo>
                  <a:cubicBezTo>
                    <a:pt x="5120" y="20192"/>
                    <a:pt x="7832" y="21316"/>
                    <a:pt x="10658" y="21316"/>
                  </a:cubicBezTo>
                  <a:cubicBezTo>
                    <a:pt x="13484" y="21316"/>
                    <a:pt x="16196" y="20192"/>
                    <a:pt x="18195" y="18193"/>
                  </a:cubicBezTo>
                  <a:cubicBezTo>
                    <a:pt x="20193" y="16196"/>
                    <a:pt x="21316" y="13484"/>
                    <a:pt x="21316" y="10657"/>
                  </a:cubicBezTo>
                  <a:cubicBezTo>
                    <a:pt x="21316" y="7831"/>
                    <a:pt x="20193" y="5120"/>
                    <a:pt x="18195" y="3121"/>
                  </a:cubicBezTo>
                  <a:cubicBezTo>
                    <a:pt x="16196" y="1122"/>
                    <a:pt x="13484" y="0"/>
                    <a:pt x="10658" y="0"/>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3"/>
            <p:cNvSpPr/>
            <p:nvPr/>
          </p:nvSpPr>
          <p:spPr>
            <a:xfrm>
              <a:off x="2881268" y="3251350"/>
              <a:ext cx="1397772" cy="1357699"/>
            </a:xfrm>
            <a:custGeom>
              <a:rect b="b" l="l" r="r" t="t"/>
              <a:pathLst>
                <a:path extrusionOk="0" h="76978" w="79250">
                  <a:moveTo>
                    <a:pt x="11638" y="1"/>
                  </a:moveTo>
                  <a:cubicBezTo>
                    <a:pt x="4686" y="1"/>
                    <a:pt x="1" y="4530"/>
                    <a:pt x="1" y="4530"/>
                  </a:cubicBezTo>
                  <a:lnTo>
                    <a:pt x="1" y="76977"/>
                  </a:lnTo>
                  <a:lnTo>
                    <a:pt x="79250" y="76977"/>
                  </a:lnTo>
                  <a:lnTo>
                    <a:pt x="79250" y="20935"/>
                  </a:lnTo>
                  <a:cubicBezTo>
                    <a:pt x="75597" y="21415"/>
                    <a:pt x="70830" y="29895"/>
                    <a:pt x="64414" y="29895"/>
                  </a:cubicBezTo>
                  <a:cubicBezTo>
                    <a:pt x="64373" y="29895"/>
                    <a:pt x="64332" y="29895"/>
                    <a:pt x="64291" y="29894"/>
                  </a:cubicBezTo>
                  <a:cubicBezTo>
                    <a:pt x="57815" y="29785"/>
                    <a:pt x="52544" y="16608"/>
                    <a:pt x="44858" y="15511"/>
                  </a:cubicBezTo>
                  <a:cubicBezTo>
                    <a:pt x="44203" y="15417"/>
                    <a:pt x="43594" y="15374"/>
                    <a:pt x="43025" y="15374"/>
                  </a:cubicBezTo>
                  <a:cubicBezTo>
                    <a:pt x="37265" y="15374"/>
                    <a:pt x="35606" y="19734"/>
                    <a:pt x="32492" y="19734"/>
                  </a:cubicBezTo>
                  <a:cubicBezTo>
                    <a:pt x="32301" y="19734"/>
                    <a:pt x="32105" y="19718"/>
                    <a:pt x="31901" y="19683"/>
                  </a:cubicBezTo>
                  <a:cubicBezTo>
                    <a:pt x="28059" y="19023"/>
                    <a:pt x="20043" y="467"/>
                    <a:pt x="12577" y="28"/>
                  </a:cubicBezTo>
                  <a:cubicBezTo>
                    <a:pt x="12260" y="10"/>
                    <a:pt x="11947" y="1"/>
                    <a:pt x="11638"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3"/>
            <p:cNvSpPr/>
            <p:nvPr/>
          </p:nvSpPr>
          <p:spPr>
            <a:xfrm>
              <a:off x="2881286" y="3739980"/>
              <a:ext cx="1397772" cy="869070"/>
            </a:xfrm>
            <a:custGeom>
              <a:rect b="b" l="l" r="r" t="t"/>
              <a:pathLst>
                <a:path extrusionOk="0" h="49274" w="79250">
                  <a:moveTo>
                    <a:pt x="8194" y="0"/>
                  </a:moveTo>
                  <a:cubicBezTo>
                    <a:pt x="5430" y="0"/>
                    <a:pt x="2660" y="635"/>
                    <a:pt x="1" y="2299"/>
                  </a:cubicBezTo>
                  <a:lnTo>
                    <a:pt x="1" y="49273"/>
                  </a:lnTo>
                  <a:lnTo>
                    <a:pt x="79250" y="49273"/>
                  </a:lnTo>
                  <a:lnTo>
                    <a:pt x="79250" y="7021"/>
                  </a:lnTo>
                  <a:lnTo>
                    <a:pt x="79249" y="7021"/>
                  </a:lnTo>
                  <a:cubicBezTo>
                    <a:pt x="79249" y="7021"/>
                    <a:pt x="77920" y="6338"/>
                    <a:pt x="74790" y="6338"/>
                  </a:cubicBezTo>
                  <a:cubicBezTo>
                    <a:pt x="73225" y="6338"/>
                    <a:pt x="71209" y="6509"/>
                    <a:pt x="68683" y="7021"/>
                  </a:cubicBezTo>
                  <a:cubicBezTo>
                    <a:pt x="61311" y="8517"/>
                    <a:pt x="56641" y="12301"/>
                    <a:pt x="49009" y="12301"/>
                  </a:cubicBezTo>
                  <a:cubicBezTo>
                    <a:pt x="48799" y="12301"/>
                    <a:pt x="48586" y="12298"/>
                    <a:pt x="48371" y="12292"/>
                  </a:cubicBezTo>
                  <a:cubicBezTo>
                    <a:pt x="40355" y="12072"/>
                    <a:pt x="31791" y="7790"/>
                    <a:pt x="24874" y="4935"/>
                  </a:cubicBezTo>
                  <a:cubicBezTo>
                    <a:pt x="20141" y="2982"/>
                    <a:pt x="14183" y="0"/>
                    <a:pt x="8194" y="0"/>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3"/>
            <p:cNvSpPr/>
            <p:nvPr/>
          </p:nvSpPr>
          <p:spPr>
            <a:xfrm>
              <a:off x="2881233" y="3950907"/>
              <a:ext cx="1397807" cy="658161"/>
            </a:xfrm>
            <a:custGeom>
              <a:rect b="b" l="l" r="r" t="t"/>
              <a:pathLst>
                <a:path extrusionOk="0" h="37316" w="79252">
                  <a:moveTo>
                    <a:pt x="71036" y="1"/>
                  </a:moveTo>
                  <a:cubicBezTo>
                    <a:pt x="65827" y="1"/>
                    <a:pt x="56009" y="4727"/>
                    <a:pt x="51666" y="5053"/>
                  </a:cubicBezTo>
                  <a:cubicBezTo>
                    <a:pt x="51343" y="5077"/>
                    <a:pt x="51018" y="5089"/>
                    <a:pt x="50689" y="5089"/>
                  </a:cubicBezTo>
                  <a:cubicBezTo>
                    <a:pt x="46763" y="5089"/>
                    <a:pt x="42341" y="3500"/>
                    <a:pt x="36535" y="3500"/>
                  </a:cubicBezTo>
                  <a:cubicBezTo>
                    <a:pt x="36203" y="3500"/>
                    <a:pt x="35867" y="3505"/>
                    <a:pt x="35526" y="3516"/>
                  </a:cubicBezTo>
                  <a:cubicBezTo>
                    <a:pt x="28718" y="3736"/>
                    <a:pt x="11480" y="10105"/>
                    <a:pt x="7417" y="11752"/>
                  </a:cubicBezTo>
                  <a:cubicBezTo>
                    <a:pt x="3354" y="13399"/>
                    <a:pt x="1" y="13399"/>
                    <a:pt x="1" y="13399"/>
                  </a:cubicBezTo>
                  <a:lnTo>
                    <a:pt x="1" y="37315"/>
                  </a:lnTo>
                  <a:lnTo>
                    <a:pt x="79251" y="37315"/>
                  </a:lnTo>
                  <a:lnTo>
                    <a:pt x="79251" y="1540"/>
                  </a:lnTo>
                  <a:lnTo>
                    <a:pt x="79252" y="1540"/>
                  </a:lnTo>
                  <a:cubicBezTo>
                    <a:pt x="79252" y="1540"/>
                    <a:pt x="76372" y="112"/>
                    <a:pt x="71211" y="2"/>
                  </a:cubicBezTo>
                  <a:cubicBezTo>
                    <a:pt x="71153" y="1"/>
                    <a:pt x="71095" y="1"/>
                    <a:pt x="71036"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3"/>
            <p:cNvSpPr/>
            <p:nvPr/>
          </p:nvSpPr>
          <p:spPr>
            <a:xfrm>
              <a:off x="2881250" y="4189895"/>
              <a:ext cx="1397790" cy="419120"/>
            </a:xfrm>
            <a:custGeom>
              <a:rect b="b" l="l" r="r" t="t"/>
              <a:pathLst>
                <a:path extrusionOk="0" h="23763" w="79251">
                  <a:moveTo>
                    <a:pt x="75774" y="1"/>
                  </a:moveTo>
                  <a:cubicBezTo>
                    <a:pt x="73934" y="1"/>
                    <a:pt x="71274" y="457"/>
                    <a:pt x="67588" y="2044"/>
                  </a:cubicBezTo>
                  <a:cubicBezTo>
                    <a:pt x="60748" y="4988"/>
                    <a:pt x="54796" y="7590"/>
                    <a:pt x="49678" y="7590"/>
                  </a:cubicBezTo>
                  <a:cubicBezTo>
                    <a:pt x="48305" y="7590"/>
                    <a:pt x="46992" y="7403"/>
                    <a:pt x="45738" y="6984"/>
                  </a:cubicBezTo>
                  <a:cubicBezTo>
                    <a:pt x="40125" y="5113"/>
                    <a:pt x="38841" y="1569"/>
                    <a:pt x="31639" y="1569"/>
                  </a:cubicBezTo>
                  <a:cubicBezTo>
                    <a:pt x="31234" y="1569"/>
                    <a:pt x="30810" y="1581"/>
                    <a:pt x="30365" y="1604"/>
                  </a:cubicBezTo>
                  <a:cubicBezTo>
                    <a:pt x="22020" y="2043"/>
                    <a:pt x="1" y="6435"/>
                    <a:pt x="1" y="6435"/>
                  </a:cubicBezTo>
                  <a:lnTo>
                    <a:pt x="1" y="23762"/>
                  </a:lnTo>
                  <a:lnTo>
                    <a:pt x="79251" y="23762"/>
                  </a:lnTo>
                  <a:lnTo>
                    <a:pt x="79251" y="836"/>
                  </a:lnTo>
                  <a:cubicBezTo>
                    <a:pt x="79251" y="836"/>
                    <a:pt x="78263" y="1"/>
                    <a:pt x="75774"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3"/>
            <p:cNvSpPr/>
            <p:nvPr/>
          </p:nvSpPr>
          <p:spPr>
            <a:xfrm>
              <a:off x="2881233" y="4309160"/>
              <a:ext cx="1397807" cy="299873"/>
            </a:xfrm>
            <a:custGeom>
              <a:rect b="b" l="l" r="r" t="t"/>
              <a:pathLst>
                <a:path extrusionOk="0" h="17002" w="79252">
                  <a:moveTo>
                    <a:pt x="36683" y="1"/>
                  </a:moveTo>
                  <a:cubicBezTo>
                    <a:pt x="31542" y="1"/>
                    <a:pt x="27465" y="3065"/>
                    <a:pt x="18507" y="3888"/>
                  </a:cubicBezTo>
                  <a:cubicBezTo>
                    <a:pt x="9394" y="4725"/>
                    <a:pt x="1" y="8896"/>
                    <a:pt x="1" y="8896"/>
                  </a:cubicBezTo>
                  <a:lnTo>
                    <a:pt x="1" y="17001"/>
                  </a:lnTo>
                  <a:lnTo>
                    <a:pt x="79251" y="17001"/>
                  </a:lnTo>
                  <a:lnTo>
                    <a:pt x="79251" y="5822"/>
                  </a:lnTo>
                  <a:lnTo>
                    <a:pt x="79252" y="5822"/>
                  </a:lnTo>
                  <a:cubicBezTo>
                    <a:pt x="79252" y="5822"/>
                    <a:pt x="78923" y="5778"/>
                    <a:pt x="78232" y="5778"/>
                  </a:cubicBezTo>
                  <a:cubicBezTo>
                    <a:pt x="76763" y="5778"/>
                    <a:pt x="73654" y="5980"/>
                    <a:pt x="68576" y="7249"/>
                  </a:cubicBezTo>
                  <a:cubicBezTo>
                    <a:pt x="67107" y="7617"/>
                    <a:pt x="65592" y="7771"/>
                    <a:pt x="64076" y="7771"/>
                  </a:cubicBezTo>
                  <a:cubicBezTo>
                    <a:pt x="57884" y="7771"/>
                    <a:pt x="51679" y="5191"/>
                    <a:pt x="48592" y="3956"/>
                  </a:cubicBezTo>
                  <a:cubicBezTo>
                    <a:pt x="44748" y="2419"/>
                    <a:pt x="42224" y="113"/>
                    <a:pt x="36953" y="3"/>
                  </a:cubicBezTo>
                  <a:cubicBezTo>
                    <a:pt x="36863" y="1"/>
                    <a:pt x="36773" y="1"/>
                    <a:pt x="36683" y="1"/>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53"/>
          <p:cNvGrpSpPr/>
          <p:nvPr/>
        </p:nvGrpSpPr>
        <p:grpSpPr>
          <a:xfrm>
            <a:off x="4861937" y="2577325"/>
            <a:ext cx="1403430" cy="2027287"/>
            <a:chOff x="4861937" y="2577325"/>
            <a:chExt cx="1403430" cy="2027287"/>
          </a:xfrm>
        </p:grpSpPr>
        <p:sp>
          <p:nvSpPr>
            <p:cNvPr id="517" name="Google Shape;517;p53"/>
            <p:cNvSpPr/>
            <p:nvPr/>
          </p:nvSpPr>
          <p:spPr>
            <a:xfrm>
              <a:off x="4865867" y="2577325"/>
              <a:ext cx="1399500" cy="20268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3"/>
            <p:cNvSpPr/>
            <p:nvPr/>
          </p:nvSpPr>
          <p:spPr>
            <a:xfrm>
              <a:off x="4861937" y="3132074"/>
              <a:ext cx="1399624" cy="1472537"/>
            </a:xfrm>
            <a:custGeom>
              <a:rect b="b" l="l" r="r" t="t"/>
              <a:pathLst>
                <a:path extrusionOk="0" h="83489" w="79355">
                  <a:moveTo>
                    <a:pt x="75244" y="0"/>
                  </a:moveTo>
                  <a:cubicBezTo>
                    <a:pt x="71063" y="0"/>
                    <a:pt x="62184" y="9463"/>
                    <a:pt x="52694" y="21670"/>
                  </a:cubicBezTo>
                  <a:cubicBezTo>
                    <a:pt x="43084" y="34034"/>
                    <a:pt x="41077" y="36770"/>
                    <a:pt x="40547" y="36770"/>
                  </a:cubicBezTo>
                  <a:cubicBezTo>
                    <a:pt x="40019" y="36770"/>
                    <a:pt x="36427" y="31627"/>
                    <a:pt x="34315" y="29001"/>
                  </a:cubicBezTo>
                  <a:cubicBezTo>
                    <a:pt x="32203" y="26375"/>
                    <a:pt x="30090" y="23530"/>
                    <a:pt x="26711" y="23530"/>
                  </a:cubicBezTo>
                  <a:cubicBezTo>
                    <a:pt x="23330" y="23530"/>
                    <a:pt x="16676" y="33050"/>
                    <a:pt x="13614" y="36770"/>
                  </a:cubicBezTo>
                  <a:cubicBezTo>
                    <a:pt x="10551" y="40491"/>
                    <a:pt x="3169" y="46801"/>
                    <a:pt x="1" y="46928"/>
                  </a:cubicBezTo>
                  <a:lnTo>
                    <a:pt x="1" y="83488"/>
                  </a:lnTo>
                  <a:lnTo>
                    <a:pt x="79353" y="83488"/>
                  </a:lnTo>
                  <a:lnTo>
                    <a:pt x="79353" y="2085"/>
                  </a:lnTo>
                  <a:lnTo>
                    <a:pt x="79355" y="2085"/>
                  </a:lnTo>
                  <a:cubicBezTo>
                    <a:pt x="79355" y="2085"/>
                    <a:pt x="78890" y="217"/>
                    <a:pt x="75404" y="5"/>
                  </a:cubicBezTo>
                  <a:cubicBezTo>
                    <a:pt x="75351" y="2"/>
                    <a:pt x="75298" y="0"/>
                    <a:pt x="75244"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3"/>
            <p:cNvSpPr/>
            <p:nvPr/>
          </p:nvSpPr>
          <p:spPr>
            <a:xfrm>
              <a:off x="4861937" y="3668025"/>
              <a:ext cx="1399624" cy="936587"/>
            </a:xfrm>
            <a:custGeom>
              <a:rect b="b" l="l" r="r" t="t"/>
              <a:pathLst>
                <a:path extrusionOk="0" h="53102" w="79355">
                  <a:moveTo>
                    <a:pt x="72366" y="0"/>
                  </a:moveTo>
                  <a:cubicBezTo>
                    <a:pt x="71454" y="0"/>
                    <a:pt x="70485" y="74"/>
                    <a:pt x="69480" y="255"/>
                  </a:cubicBezTo>
                  <a:cubicBezTo>
                    <a:pt x="64009" y="1240"/>
                    <a:pt x="56569" y="5945"/>
                    <a:pt x="52740" y="8899"/>
                  </a:cubicBezTo>
                  <a:cubicBezTo>
                    <a:pt x="50496" y="10630"/>
                    <a:pt x="46638" y="11121"/>
                    <a:pt x="43365" y="11121"/>
                  </a:cubicBezTo>
                  <a:cubicBezTo>
                    <a:pt x="41051" y="11121"/>
                    <a:pt x="39029" y="10876"/>
                    <a:pt x="38077" y="10649"/>
                  </a:cubicBezTo>
                  <a:cubicBezTo>
                    <a:pt x="37760" y="10573"/>
                    <a:pt x="37324" y="10537"/>
                    <a:pt x="36792" y="10537"/>
                  </a:cubicBezTo>
                  <a:cubicBezTo>
                    <a:pt x="33475" y="10537"/>
                    <a:pt x="26445" y="11936"/>
                    <a:pt x="21445" y="13823"/>
                  </a:cubicBezTo>
                  <a:cubicBezTo>
                    <a:pt x="16341" y="15749"/>
                    <a:pt x="7992" y="17420"/>
                    <a:pt x="2207" y="17420"/>
                  </a:cubicBezTo>
                  <a:cubicBezTo>
                    <a:pt x="1419" y="17420"/>
                    <a:pt x="679" y="17389"/>
                    <a:pt x="1" y="17324"/>
                  </a:cubicBezTo>
                  <a:lnTo>
                    <a:pt x="1" y="53101"/>
                  </a:lnTo>
                  <a:lnTo>
                    <a:pt x="79353" y="53101"/>
                  </a:lnTo>
                  <a:lnTo>
                    <a:pt x="79353" y="1459"/>
                  </a:lnTo>
                  <a:lnTo>
                    <a:pt x="79355" y="1459"/>
                  </a:lnTo>
                  <a:cubicBezTo>
                    <a:pt x="79355" y="1459"/>
                    <a:pt x="76420" y="0"/>
                    <a:pt x="72366"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3"/>
            <p:cNvSpPr/>
            <p:nvPr/>
          </p:nvSpPr>
          <p:spPr>
            <a:xfrm>
              <a:off x="4861955" y="3973560"/>
              <a:ext cx="1399606" cy="631052"/>
            </a:xfrm>
            <a:custGeom>
              <a:rect b="b" l="l" r="r" t="t"/>
              <a:pathLst>
                <a:path extrusionOk="0" h="35779" w="79354">
                  <a:moveTo>
                    <a:pt x="1" y="1"/>
                  </a:moveTo>
                  <a:lnTo>
                    <a:pt x="1" y="35778"/>
                  </a:lnTo>
                  <a:lnTo>
                    <a:pt x="79354" y="35778"/>
                  </a:lnTo>
                  <a:lnTo>
                    <a:pt x="79354" y="3393"/>
                  </a:lnTo>
                  <a:cubicBezTo>
                    <a:pt x="79354" y="3393"/>
                    <a:pt x="78726" y="3339"/>
                    <a:pt x="77549" y="3339"/>
                  </a:cubicBezTo>
                  <a:cubicBezTo>
                    <a:pt x="74607" y="3339"/>
                    <a:pt x="68229" y="3674"/>
                    <a:pt x="59631" y="6019"/>
                  </a:cubicBezTo>
                  <a:cubicBezTo>
                    <a:pt x="51235" y="8309"/>
                    <a:pt x="45500" y="10144"/>
                    <a:pt x="38082" y="10144"/>
                  </a:cubicBezTo>
                  <a:cubicBezTo>
                    <a:pt x="34867" y="10144"/>
                    <a:pt x="31336" y="9800"/>
                    <a:pt x="27134" y="8998"/>
                  </a:cubicBezTo>
                  <a:cubicBezTo>
                    <a:pt x="13239" y="6348"/>
                    <a:pt x="3469" y="439"/>
                    <a:pt x="1"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3"/>
            <p:cNvSpPr/>
            <p:nvPr/>
          </p:nvSpPr>
          <p:spPr>
            <a:xfrm>
              <a:off x="4861972" y="4113972"/>
              <a:ext cx="1399589" cy="490605"/>
            </a:xfrm>
            <a:custGeom>
              <a:rect b="b" l="l" r="r" t="t"/>
              <a:pathLst>
                <a:path extrusionOk="0" h="27816" w="79353">
                  <a:moveTo>
                    <a:pt x="76399" y="1"/>
                  </a:moveTo>
                  <a:cubicBezTo>
                    <a:pt x="74952" y="1"/>
                    <a:pt x="73036" y="279"/>
                    <a:pt x="70791" y="1267"/>
                  </a:cubicBezTo>
                  <a:cubicBezTo>
                    <a:pt x="65648" y="3529"/>
                    <a:pt x="54598" y="9548"/>
                    <a:pt x="47813" y="13704"/>
                  </a:cubicBezTo>
                  <a:cubicBezTo>
                    <a:pt x="42173" y="17161"/>
                    <a:pt x="35398" y="18197"/>
                    <a:pt x="31702" y="18197"/>
                  </a:cubicBezTo>
                  <a:cubicBezTo>
                    <a:pt x="30952" y="18197"/>
                    <a:pt x="30329" y="18155"/>
                    <a:pt x="29868" y="18081"/>
                  </a:cubicBezTo>
                  <a:cubicBezTo>
                    <a:pt x="27132" y="17643"/>
                    <a:pt x="18599" y="15564"/>
                    <a:pt x="14660" y="14579"/>
                  </a:cubicBezTo>
                  <a:cubicBezTo>
                    <a:pt x="12664" y="14080"/>
                    <a:pt x="10379" y="13553"/>
                    <a:pt x="7874" y="13553"/>
                  </a:cubicBezTo>
                  <a:cubicBezTo>
                    <a:pt x="5436" y="13553"/>
                    <a:pt x="2790" y="14053"/>
                    <a:pt x="1" y="15564"/>
                  </a:cubicBezTo>
                  <a:lnTo>
                    <a:pt x="1" y="27815"/>
                  </a:lnTo>
                  <a:lnTo>
                    <a:pt x="79353" y="27815"/>
                  </a:lnTo>
                  <a:lnTo>
                    <a:pt x="79353" y="465"/>
                  </a:lnTo>
                  <a:cubicBezTo>
                    <a:pt x="79353" y="465"/>
                    <a:pt x="78267" y="1"/>
                    <a:pt x="76399"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3"/>
            <p:cNvSpPr/>
            <p:nvPr/>
          </p:nvSpPr>
          <p:spPr>
            <a:xfrm>
              <a:off x="4894249" y="2941136"/>
              <a:ext cx="797338" cy="143534"/>
            </a:xfrm>
            <a:custGeom>
              <a:rect b="b" l="l" r="r" t="t"/>
              <a:pathLst>
                <a:path extrusionOk="0" h="8138" w="45207">
                  <a:moveTo>
                    <a:pt x="10427" y="0"/>
                  </a:moveTo>
                  <a:cubicBezTo>
                    <a:pt x="8851" y="0"/>
                    <a:pt x="7448" y="310"/>
                    <a:pt x="6610" y="891"/>
                  </a:cubicBezTo>
                  <a:cubicBezTo>
                    <a:pt x="4735" y="2194"/>
                    <a:pt x="3037" y="3857"/>
                    <a:pt x="2276" y="4357"/>
                  </a:cubicBezTo>
                  <a:cubicBezTo>
                    <a:pt x="1646" y="4770"/>
                    <a:pt x="0" y="5697"/>
                    <a:pt x="837" y="7094"/>
                  </a:cubicBezTo>
                  <a:cubicBezTo>
                    <a:pt x="1185" y="7676"/>
                    <a:pt x="1822" y="7821"/>
                    <a:pt x="2649" y="7821"/>
                  </a:cubicBezTo>
                  <a:cubicBezTo>
                    <a:pt x="3470" y="7821"/>
                    <a:pt x="4478" y="7678"/>
                    <a:pt x="5574" y="7678"/>
                  </a:cubicBezTo>
                  <a:cubicBezTo>
                    <a:pt x="6025" y="7678"/>
                    <a:pt x="6491" y="7702"/>
                    <a:pt x="6965" y="7771"/>
                  </a:cubicBezTo>
                  <a:cubicBezTo>
                    <a:pt x="8680" y="8019"/>
                    <a:pt x="11157" y="8138"/>
                    <a:pt x="14115" y="8138"/>
                  </a:cubicBezTo>
                  <a:cubicBezTo>
                    <a:pt x="15957" y="8138"/>
                    <a:pt x="17987" y="8092"/>
                    <a:pt x="20135" y="8002"/>
                  </a:cubicBezTo>
                  <a:cubicBezTo>
                    <a:pt x="21204" y="7957"/>
                    <a:pt x="22157" y="7940"/>
                    <a:pt x="23039" y="7940"/>
                  </a:cubicBezTo>
                  <a:cubicBezTo>
                    <a:pt x="25979" y="7940"/>
                    <a:pt x="28143" y="8131"/>
                    <a:pt x="31295" y="8131"/>
                  </a:cubicBezTo>
                  <a:cubicBezTo>
                    <a:pt x="32149" y="8131"/>
                    <a:pt x="33074" y="8117"/>
                    <a:pt x="34107" y="8082"/>
                  </a:cubicBezTo>
                  <a:cubicBezTo>
                    <a:pt x="40102" y="7875"/>
                    <a:pt x="41935" y="7968"/>
                    <a:pt x="43233" y="7308"/>
                  </a:cubicBezTo>
                  <a:cubicBezTo>
                    <a:pt x="44530" y="6649"/>
                    <a:pt x="45206" y="5392"/>
                    <a:pt x="42581" y="5075"/>
                  </a:cubicBezTo>
                  <a:cubicBezTo>
                    <a:pt x="39955" y="4757"/>
                    <a:pt x="37846" y="3177"/>
                    <a:pt x="35728" y="1917"/>
                  </a:cubicBezTo>
                  <a:cubicBezTo>
                    <a:pt x="34558" y="1220"/>
                    <a:pt x="33161" y="834"/>
                    <a:pt x="31412" y="834"/>
                  </a:cubicBezTo>
                  <a:cubicBezTo>
                    <a:pt x="29993" y="834"/>
                    <a:pt x="28342" y="1088"/>
                    <a:pt x="26393" y="1639"/>
                  </a:cubicBezTo>
                  <a:cubicBezTo>
                    <a:pt x="24099" y="2287"/>
                    <a:pt x="22300" y="2728"/>
                    <a:pt x="20651" y="2728"/>
                  </a:cubicBezTo>
                  <a:cubicBezTo>
                    <a:pt x="19174" y="2728"/>
                    <a:pt x="17818" y="2374"/>
                    <a:pt x="16335" y="1499"/>
                  </a:cubicBezTo>
                  <a:cubicBezTo>
                    <a:pt x="14598" y="476"/>
                    <a:pt x="12380" y="0"/>
                    <a:pt x="10427"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 name="Google Shape;523;p53"/>
          <p:cNvGrpSpPr/>
          <p:nvPr/>
        </p:nvGrpSpPr>
        <p:grpSpPr>
          <a:xfrm>
            <a:off x="6846563" y="2577325"/>
            <a:ext cx="1399500" cy="2031762"/>
            <a:chOff x="6846563" y="2577325"/>
            <a:chExt cx="1399500" cy="2031762"/>
          </a:xfrm>
        </p:grpSpPr>
        <p:sp>
          <p:nvSpPr>
            <p:cNvPr id="524" name="Google Shape;524;p53"/>
            <p:cNvSpPr/>
            <p:nvPr/>
          </p:nvSpPr>
          <p:spPr>
            <a:xfrm>
              <a:off x="6846563" y="2577325"/>
              <a:ext cx="1399500" cy="2026800"/>
            </a:xfrm>
            <a:prstGeom prst="rect">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3"/>
            <p:cNvSpPr/>
            <p:nvPr/>
          </p:nvSpPr>
          <p:spPr>
            <a:xfrm>
              <a:off x="6855408" y="3442542"/>
              <a:ext cx="1381810" cy="1166544"/>
            </a:xfrm>
            <a:custGeom>
              <a:rect b="b" l="l" r="r" t="t"/>
              <a:pathLst>
                <a:path extrusionOk="0" h="66140" w="78345">
                  <a:moveTo>
                    <a:pt x="268" y="0"/>
                  </a:moveTo>
                  <a:cubicBezTo>
                    <a:pt x="85" y="0"/>
                    <a:pt x="0" y="27"/>
                    <a:pt x="0" y="27"/>
                  </a:cubicBezTo>
                  <a:lnTo>
                    <a:pt x="0" y="66139"/>
                  </a:lnTo>
                  <a:lnTo>
                    <a:pt x="78345" y="66139"/>
                  </a:lnTo>
                  <a:lnTo>
                    <a:pt x="78345" y="18227"/>
                  </a:lnTo>
                  <a:cubicBezTo>
                    <a:pt x="71546" y="15109"/>
                    <a:pt x="65961" y="14067"/>
                    <a:pt x="60601" y="14067"/>
                  </a:cubicBezTo>
                  <a:cubicBezTo>
                    <a:pt x="54024" y="14067"/>
                    <a:pt x="47786" y="15637"/>
                    <a:pt x="40067" y="16866"/>
                  </a:cubicBezTo>
                  <a:cubicBezTo>
                    <a:pt x="37585" y="17262"/>
                    <a:pt x="35299" y="17451"/>
                    <a:pt x="33173" y="17451"/>
                  </a:cubicBezTo>
                  <a:cubicBezTo>
                    <a:pt x="23301" y="17451"/>
                    <a:pt x="16896" y="13375"/>
                    <a:pt x="10492" y="6971"/>
                  </a:cubicBezTo>
                  <a:cubicBezTo>
                    <a:pt x="4089" y="567"/>
                    <a:pt x="1119" y="0"/>
                    <a:pt x="268"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3"/>
            <p:cNvSpPr/>
            <p:nvPr/>
          </p:nvSpPr>
          <p:spPr>
            <a:xfrm>
              <a:off x="6855408" y="3747777"/>
              <a:ext cx="1381810" cy="861310"/>
            </a:xfrm>
            <a:custGeom>
              <a:rect b="b" l="l" r="r" t="t"/>
              <a:pathLst>
                <a:path extrusionOk="0" h="48834" w="78345">
                  <a:moveTo>
                    <a:pt x="1420" y="1"/>
                  </a:moveTo>
                  <a:cubicBezTo>
                    <a:pt x="482" y="1"/>
                    <a:pt x="0" y="121"/>
                    <a:pt x="0" y="121"/>
                  </a:cubicBezTo>
                  <a:lnTo>
                    <a:pt x="0" y="48833"/>
                  </a:lnTo>
                  <a:lnTo>
                    <a:pt x="78345" y="48833"/>
                  </a:lnTo>
                  <a:lnTo>
                    <a:pt x="78345" y="21216"/>
                  </a:lnTo>
                  <a:cubicBezTo>
                    <a:pt x="78345" y="21216"/>
                    <a:pt x="50818" y="20838"/>
                    <a:pt x="40695" y="18283"/>
                  </a:cubicBezTo>
                  <a:cubicBezTo>
                    <a:pt x="30574" y="15729"/>
                    <a:pt x="24614" y="11093"/>
                    <a:pt x="14966" y="4945"/>
                  </a:cubicBezTo>
                  <a:cubicBezTo>
                    <a:pt x="8223" y="648"/>
                    <a:pt x="3595" y="1"/>
                    <a:pt x="1420" y="1"/>
                  </a:cubicBez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3"/>
            <p:cNvSpPr/>
            <p:nvPr/>
          </p:nvSpPr>
          <p:spPr>
            <a:xfrm>
              <a:off x="6855408" y="3924064"/>
              <a:ext cx="1381810" cy="685023"/>
            </a:xfrm>
            <a:custGeom>
              <a:rect b="b" l="l" r="r" t="t"/>
              <a:pathLst>
                <a:path extrusionOk="0" h="38839" w="78345">
                  <a:moveTo>
                    <a:pt x="74848" y="1"/>
                  </a:moveTo>
                  <a:cubicBezTo>
                    <a:pt x="72342" y="1"/>
                    <a:pt x="68521" y="414"/>
                    <a:pt x="63493" y="2140"/>
                  </a:cubicBezTo>
                  <a:cubicBezTo>
                    <a:pt x="54544" y="5210"/>
                    <a:pt x="52186" y="8444"/>
                    <a:pt x="47966" y="8444"/>
                  </a:cubicBezTo>
                  <a:cubicBezTo>
                    <a:pt x="47636" y="8444"/>
                    <a:pt x="47295" y="8424"/>
                    <a:pt x="46939" y="8383"/>
                  </a:cubicBezTo>
                  <a:cubicBezTo>
                    <a:pt x="43974" y="8041"/>
                    <a:pt x="43346" y="7469"/>
                    <a:pt x="41492" y="7469"/>
                  </a:cubicBezTo>
                  <a:cubicBezTo>
                    <a:pt x="40270" y="7469"/>
                    <a:pt x="38515" y="7717"/>
                    <a:pt x="35209" y="8444"/>
                  </a:cubicBezTo>
                  <a:cubicBezTo>
                    <a:pt x="32576" y="9023"/>
                    <a:pt x="30473" y="9230"/>
                    <a:pt x="28780" y="9230"/>
                  </a:cubicBezTo>
                  <a:cubicBezTo>
                    <a:pt x="25121" y="9230"/>
                    <a:pt x="23378" y="8264"/>
                    <a:pt x="22344" y="8005"/>
                  </a:cubicBezTo>
                  <a:cubicBezTo>
                    <a:pt x="20830" y="7628"/>
                    <a:pt x="20925" y="6561"/>
                    <a:pt x="18560" y="5770"/>
                  </a:cubicBezTo>
                  <a:cubicBezTo>
                    <a:pt x="16196" y="4979"/>
                    <a:pt x="15438" y="5201"/>
                    <a:pt x="14019" y="4617"/>
                  </a:cubicBezTo>
                  <a:cubicBezTo>
                    <a:pt x="13651" y="4465"/>
                    <a:pt x="13224" y="4413"/>
                    <a:pt x="12782" y="4413"/>
                  </a:cubicBezTo>
                  <a:cubicBezTo>
                    <a:pt x="11783" y="4413"/>
                    <a:pt x="10702" y="4681"/>
                    <a:pt x="10018" y="4681"/>
                  </a:cubicBezTo>
                  <a:cubicBezTo>
                    <a:pt x="9840" y="4681"/>
                    <a:pt x="9689" y="4663"/>
                    <a:pt x="9573" y="4617"/>
                  </a:cubicBezTo>
                  <a:cubicBezTo>
                    <a:pt x="8818" y="4317"/>
                    <a:pt x="6357" y="1573"/>
                    <a:pt x="4182" y="1526"/>
                  </a:cubicBezTo>
                  <a:cubicBezTo>
                    <a:pt x="4133" y="1524"/>
                    <a:pt x="4085" y="1524"/>
                    <a:pt x="4036" y="1524"/>
                  </a:cubicBezTo>
                  <a:cubicBezTo>
                    <a:pt x="1917" y="1524"/>
                    <a:pt x="0" y="2518"/>
                    <a:pt x="0" y="2518"/>
                  </a:cubicBezTo>
                  <a:lnTo>
                    <a:pt x="0" y="38838"/>
                  </a:lnTo>
                  <a:lnTo>
                    <a:pt x="78345" y="38838"/>
                  </a:lnTo>
                  <a:lnTo>
                    <a:pt x="78345" y="350"/>
                  </a:lnTo>
                  <a:cubicBezTo>
                    <a:pt x="78345" y="350"/>
                    <a:pt x="77152" y="1"/>
                    <a:pt x="74848"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3"/>
            <p:cNvSpPr/>
            <p:nvPr/>
          </p:nvSpPr>
          <p:spPr>
            <a:xfrm>
              <a:off x="6855408" y="4178379"/>
              <a:ext cx="1381810" cy="430708"/>
            </a:xfrm>
            <a:custGeom>
              <a:rect b="b" l="l" r="r" t="t"/>
              <a:pathLst>
                <a:path extrusionOk="0" h="24420" w="78345">
                  <a:moveTo>
                    <a:pt x="64572" y="1"/>
                  </a:moveTo>
                  <a:cubicBezTo>
                    <a:pt x="64434" y="1"/>
                    <a:pt x="64295" y="1"/>
                    <a:pt x="64155" y="3"/>
                  </a:cubicBezTo>
                  <a:cubicBezTo>
                    <a:pt x="55737" y="113"/>
                    <a:pt x="44263" y="5693"/>
                    <a:pt x="39074" y="8909"/>
                  </a:cubicBezTo>
                  <a:cubicBezTo>
                    <a:pt x="35634" y="11042"/>
                    <a:pt x="32062" y="12343"/>
                    <a:pt x="27978" y="12343"/>
                  </a:cubicBezTo>
                  <a:cubicBezTo>
                    <a:pt x="25902" y="12343"/>
                    <a:pt x="23694" y="12007"/>
                    <a:pt x="21304" y="11274"/>
                  </a:cubicBezTo>
                  <a:cubicBezTo>
                    <a:pt x="15516" y="9499"/>
                    <a:pt x="8591" y="6997"/>
                    <a:pt x="3301" y="6997"/>
                  </a:cubicBezTo>
                  <a:cubicBezTo>
                    <a:pt x="2107" y="6997"/>
                    <a:pt x="996" y="7124"/>
                    <a:pt x="0" y="7416"/>
                  </a:cubicBezTo>
                  <a:lnTo>
                    <a:pt x="0" y="24419"/>
                  </a:lnTo>
                  <a:lnTo>
                    <a:pt x="78345" y="24419"/>
                  </a:lnTo>
                  <a:lnTo>
                    <a:pt x="78345" y="3140"/>
                  </a:lnTo>
                  <a:cubicBezTo>
                    <a:pt x="78345" y="3140"/>
                    <a:pt x="72764" y="1"/>
                    <a:pt x="64572"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3"/>
            <p:cNvSpPr/>
            <p:nvPr/>
          </p:nvSpPr>
          <p:spPr>
            <a:xfrm>
              <a:off x="6907309" y="2987223"/>
              <a:ext cx="778660" cy="134680"/>
            </a:xfrm>
            <a:custGeom>
              <a:rect b="b" l="l" r="r" t="t"/>
              <a:pathLst>
                <a:path extrusionOk="0" h="7636" w="44148">
                  <a:moveTo>
                    <a:pt x="26729" y="1"/>
                  </a:moveTo>
                  <a:cubicBezTo>
                    <a:pt x="23573" y="1"/>
                    <a:pt x="19753" y="1219"/>
                    <a:pt x="16556" y="2788"/>
                  </a:cubicBezTo>
                  <a:cubicBezTo>
                    <a:pt x="15437" y="3337"/>
                    <a:pt x="14277" y="3532"/>
                    <a:pt x="13204" y="3532"/>
                  </a:cubicBezTo>
                  <a:cubicBezTo>
                    <a:pt x="11123" y="3532"/>
                    <a:pt x="9371" y="2800"/>
                    <a:pt x="8884" y="2498"/>
                  </a:cubicBezTo>
                  <a:cubicBezTo>
                    <a:pt x="8185" y="2065"/>
                    <a:pt x="7504" y="1594"/>
                    <a:pt x="6272" y="1594"/>
                  </a:cubicBezTo>
                  <a:cubicBezTo>
                    <a:pt x="6201" y="1594"/>
                    <a:pt x="6128" y="1596"/>
                    <a:pt x="6054" y="1599"/>
                  </a:cubicBezTo>
                  <a:cubicBezTo>
                    <a:pt x="2344" y="1762"/>
                    <a:pt x="82" y="4518"/>
                    <a:pt x="42" y="5360"/>
                  </a:cubicBezTo>
                  <a:cubicBezTo>
                    <a:pt x="0" y="6203"/>
                    <a:pt x="2476" y="7421"/>
                    <a:pt x="16489" y="7600"/>
                  </a:cubicBezTo>
                  <a:cubicBezTo>
                    <a:pt x="18401" y="7624"/>
                    <a:pt x="20273" y="7636"/>
                    <a:pt x="22082" y="7636"/>
                  </a:cubicBezTo>
                  <a:cubicBezTo>
                    <a:pt x="33532" y="7636"/>
                    <a:pt x="42474" y="7153"/>
                    <a:pt x="43250" y="6224"/>
                  </a:cubicBezTo>
                  <a:cubicBezTo>
                    <a:pt x="44147" y="5149"/>
                    <a:pt x="42595" y="4059"/>
                    <a:pt x="39055" y="3888"/>
                  </a:cubicBezTo>
                  <a:cubicBezTo>
                    <a:pt x="35517" y="3714"/>
                    <a:pt x="30204" y="76"/>
                    <a:pt x="26998" y="4"/>
                  </a:cubicBezTo>
                  <a:cubicBezTo>
                    <a:pt x="26909" y="2"/>
                    <a:pt x="26819" y="1"/>
                    <a:pt x="26729" y="1"/>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3"/>
            <p:cNvSpPr/>
            <p:nvPr/>
          </p:nvSpPr>
          <p:spPr>
            <a:xfrm>
              <a:off x="7733775" y="3234666"/>
              <a:ext cx="459369" cy="110587"/>
            </a:xfrm>
            <a:custGeom>
              <a:rect b="b" l="l" r="r" t="t"/>
              <a:pathLst>
                <a:path extrusionOk="0" h="6270" w="26045">
                  <a:moveTo>
                    <a:pt x="10016" y="0"/>
                  </a:moveTo>
                  <a:cubicBezTo>
                    <a:pt x="9876" y="0"/>
                    <a:pt x="9743" y="8"/>
                    <a:pt x="9620" y="25"/>
                  </a:cubicBezTo>
                  <a:cubicBezTo>
                    <a:pt x="6778" y="423"/>
                    <a:pt x="3039" y="2388"/>
                    <a:pt x="1520" y="4329"/>
                  </a:cubicBezTo>
                  <a:cubicBezTo>
                    <a:pt x="0" y="6270"/>
                    <a:pt x="1858" y="6016"/>
                    <a:pt x="2786" y="6100"/>
                  </a:cubicBezTo>
                  <a:cubicBezTo>
                    <a:pt x="2826" y="6104"/>
                    <a:pt x="2897" y="6106"/>
                    <a:pt x="2996" y="6106"/>
                  </a:cubicBezTo>
                  <a:cubicBezTo>
                    <a:pt x="5201" y="6106"/>
                    <a:pt x="21372" y="5257"/>
                    <a:pt x="23794" y="5257"/>
                  </a:cubicBezTo>
                  <a:cubicBezTo>
                    <a:pt x="26044" y="5257"/>
                    <a:pt x="25227" y="2057"/>
                    <a:pt x="22944" y="2057"/>
                  </a:cubicBezTo>
                  <a:cubicBezTo>
                    <a:pt x="22659" y="2057"/>
                    <a:pt x="22350" y="2107"/>
                    <a:pt x="22022" y="2219"/>
                  </a:cubicBezTo>
                  <a:cubicBezTo>
                    <a:pt x="21093" y="2538"/>
                    <a:pt x="20247" y="2664"/>
                    <a:pt x="19472" y="2664"/>
                  </a:cubicBezTo>
                  <a:cubicBezTo>
                    <a:pt x="17784" y="2664"/>
                    <a:pt x="16430" y="2065"/>
                    <a:pt x="15273" y="1545"/>
                  </a:cubicBezTo>
                  <a:cubicBezTo>
                    <a:pt x="13735" y="854"/>
                    <a:pt x="11459" y="0"/>
                    <a:pt x="10016" y="0"/>
                  </a:cubicBezTo>
                  <a:close/>
                </a:path>
              </a:pathLst>
            </a:custGeom>
            <a:solidFill>
              <a:schemeClr val="accent6"/>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53"/>
          <p:cNvSpPr txBox="1"/>
          <p:nvPr>
            <p:ph idx="1" type="body"/>
          </p:nvPr>
        </p:nvSpPr>
        <p:spPr>
          <a:xfrm>
            <a:off x="713250" y="1272000"/>
            <a:ext cx="7717500" cy="107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0" lvl="0" marL="0" rtl="0" algn="l">
              <a:spcBef>
                <a:spcPts val="0"/>
              </a:spcBef>
              <a:spcAft>
                <a:spcPts val="0"/>
              </a:spcAft>
              <a:buNone/>
            </a:pPr>
            <a:r>
              <a:rPr lang="en" sz="3200">
                <a:latin typeface="Sacramento"/>
                <a:ea typeface="Sacramento"/>
                <a:cs typeface="Sacramento"/>
                <a:sym typeface="Sacramento"/>
              </a:rPr>
              <a:t>Vectors</a:t>
            </a:r>
            <a:endParaRPr sz="3200">
              <a:latin typeface="Sacramento"/>
              <a:ea typeface="Sacramento"/>
              <a:cs typeface="Sacramento"/>
              <a:sym typeface="Sacramento"/>
            </a:endParaRPr>
          </a:p>
          <a:p>
            <a:pPr indent="-304800" lvl="0" marL="457200" rtl="0" algn="l">
              <a:spcBef>
                <a:spcPts val="0"/>
              </a:spcBef>
              <a:spcAft>
                <a:spcPts val="0"/>
              </a:spcAft>
              <a:buClr>
                <a:schemeClr val="dk1"/>
              </a:buClr>
              <a:buSzPts val="1200"/>
              <a:buChar char="○"/>
            </a:pPr>
            <a:r>
              <a:rPr lang="en" u="sng">
                <a:hlinkClick r:id="rId3"/>
              </a:rPr>
              <a:t>Flat abstract landscape covers collection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4"/>
          <p:cNvSpPr txBox="1"/>
          <p:nvPr>
            <p:ph idx="1" type="body"/>
          </p:nvPr>
        </p:nvSpPr>
        <p:spPr>
          <a:xfrm>
            <a:off x="720000" y="1270900"/>
            <a:ext cx="4045800" cy="30003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t>Did you like the resources on this template? Get them for free at our other websites:</a:t>
            </a:r>
            <a:endParaRPr/>
          </a:p>
          <a:p>
            <a:pPr indent="0" lvl="0" marL="0" rtl="0" algn="l">
              <a:spcBef>
                <a:spcPts val="1000"/>
              </a:spcBef>
              <a:spcAft>
                <a:spcPts val="0"/>
              </a:spcAft>
              <a:buNone/>
            </a:pPr>
            <a:r>
              <a:rPr lang="en" sz="3200">
                <a:latin typeface="Sacramento"/>
                <a:ea typeface="Sacramento"/>
                <a:cs typeface="Sacramento"/>
                <a:sym typeface="Sacramento"/>
              </a:rPr>
              <a:t>Photos</a:t>
            </a:r>
            <a:endParaRPr sz="3200">
              <a:latin typeface="Sacramento"/>
              <a:ea typeface="Sacramento"/>
              <a:cs typeface="Sacramento"/>
              <a:sym typeface="Sacramento"/>
            </a:endParaRPr>
          </a:p>
          <a:p>
            <a:pPr indent="-203200" lvl="0" marL="241300" rtl="0" algn="l">
              <a:spcBef>
                <a:spcPts val="300"/>
              </a:spcBef>
              <a:spcAft>
                <a:spcPts val="0"/>
              </a:spcAft>
              <a:buSzPts val="1200"/>
              <a:buChar char="○"/>
            </a:pPr>
            <a:r>
              <a:rPr lang="en" u="sng">
                <a:solidFill>
                  <a:schemeClr val="hlink"/>
                </a:solidFill>
                <a:hlinkClick r:id="rId3"/>
              </a:rPr>
              <a:t>Medium shot woman posing outdoors</a:t>
            </a:r>
            <a:endParaRPr/>
          </a:p>
          <a:p>
            <a:pPr indent="-203200" lvl="0" marL="241300" rtl="0" algn="l">
              <a:spcBef>
                <a:spcPts val="0"/>
              </a:spcBef>
              <a:spcAft>
                <a:spcPts val="0"/>
              </a:spcAft>
              <a:buSzPts val="1200"/>
              <a:buChar char="○"/>
            </a:pPr>
            <a:r>
              <a:rPr lang="en" u="sng">
                <a:solidFill>
                  <a:schemeClr val="hlink"/>
                </a:solidFill>
                <a:hlinkClick r:id="rId4"/>
              </a:rPr>
              <a:t>Smiley woman posing at sunset</a:t>
            </a:r>
            <a:endParaRPr/>
          </a:p>
          <a:p>
            <a:pPr indent="-203200" lvl="0" marL="241300" rtl="0" algn="l">
              <a:spcBef>
                <a:spcPts val="0"/>
              </a:spcBef>
              <a:spcAft>
                <a:spcPts val="0"/>
              </a:spcAft>
              <a:buSzPts val="1200"/>
              <a:buChar char="○"/>
            </a:pPr>
            <a:r>
              <a:rPr lang="en" u="sng">
                <a:solidFill>
                  <a:schemeClr val="hlink"/>
                </a:solidFill>
                <a:hlinkClick r:id="rId5"/>
              </a:rPr>
              <a:t>Side view woman posing in sunflower field</a:t>
            </a:r>
            <a:endParaRPr/>
          </a:p>
          <a:p>
            <a:pPr indent="-203200" lvl="0" marL="241300" rtl="0" algn="l">
              <a:spcBef>
                <a:spcPts val="0"/>
              </a:spcBef>
              <a:spcAft>
                <a:spcPts val="0"/>
              </a:spcAft>
              <a:buSzPts val="1200"/>
              <a:buChar char="○"/>
            </a:pPr>
            <a:r>
              <a:rPr lang="en" u="sng">
                <a:solidFill>
                  <a:schemeClr val="hlink"/>
                </a:solidFill>
                <a:hlinkClick r:id="rId6"/>
              </a:rPr>
              <a:t>Peaceful woman posing in sunflower field 1</a:t>
            </a:r>
            <a:endParaRPr/>
          </a:p>
          <a:p>
            <a:pPr indent="-203200" lvl="0" marL="241300" rtl="0" algn="l">
              <a:spcBef>
                <a:spcPts val="0"/>
              </a:spcBef>
              <a:spcAft>
                <a:spcPts val="0"/>
              </a:spcAft>
              <a:buSzPts val="1200"/>
              <a:buChar char="○"/>
            </a:pPr>
            <a:r>
              <a:rPr lang="en" u="sng">
                <a:solidFill>
                  <a:schemeClr val="hlink"/>
                </a:solidFill>
                <a:hlinkClick r:id="rId7"/>
              </a:rPr>
              <a:t>Smiley woman posing with sunflower</a:t>
            </a:r>
            <a:endParaRPr/>
          </a:p>
          <a:p>
            <a:pPr indent="-203200" lvl="0" marL="241300" rtl="0" algn="l">
              <a:spcBef>
                <a:spcPts val="0"/>
              </a:spcBef>
              <a:spcAft>
                <a:spcPts val="0"/>
              </a:spcAft>
              <a:buSzPts val="1200"/>
              <a:buChar char="○"/>
            </a:pPr>
            <a:r>
              <a:rPr lang="en" u="sng">
                <a:solidFill>
                  <a:schemeClr val="hlink"/>
                </a:solidFill>
                <a:hlinkClick r:id="rId8"/>
              </a:rPr>
              <a:t>Happy woman posing with balloons</a:t>
            </a:r>
            <a:endParaRPr/>
          </a:p>
          <a:p>
            <a:pPr indent="-203200" lvl="0" marL="241300" rtl="0" algn="l">
              <a:spcBef>
                <a:spcPts val="0"/>
              </a:spcBef>
              <a:spcAft>
                <a:spcPts val="0"/>
              </a:spcAft>
              <a:buSzPts val="1200"/>
              <a:buChar char="○"/>
            </a:pPr>
            <a:r>
              <a:rPr lang="en" u="sng">
                <a:solidFill>
                  <a:schemeClr val="hlink"/>
                </a:solidFill>
                <a:hlinkClick r:id="rId9"/>
              </a:rPr>
              <a:t>Side view woman smelling sunflower</a:t>
            </a:r>
            <a:endParaRPr/>
          </a:p>
          <a:p>
            <a:pPr indent="-203200" lvl="0" marL="241300" rtl="0" algn="l">
              <a:spcBef>
                <a:spcPts val="0"/>
              </a:spcBef>
              <a:spcAft>
                <a:spcPts val="0"/>
              </a:spcAft>
              <a:buSzPts val="1200"/>
              <a:buChar char="○"/>
            </a:pPr>
            <a:r>
              <a:rPr lang="en" u="sng">
                <a:solidFill>
                  <a:schemeClr val="hlink"/>
                </a:solidFill>
                <a:hlinkClick r:id="rId10"/>
              </a:rPr>
              <a:t>Smiley woman holding sunflowers</a:t>
            </a:r>
            <a:endParaRPr/>
          </a:p>
          <a:p>
            <a:pPr indent="-203200" lvl="0" marL="241300" rtl="0" algn="l">
              <a:spcBef>
                <a:spcPts val="0"/>
              </a:spcBef>
              <a:spcAft>
                <a:spcPts val="0"/>
              </a:spcAft>
              <a:buSzPts val="1200"/>
              <a:buChar char="○"/>
            </a:pPr>
            <a:r>
              <a:rPr lang="en" u="sng">
                <a:solidFill>
                  <a:schemeClr val="hlink"/>
                </a:solidFill>
                <a:hlinkClick r:id="rId11"/>
              </a:rPr>
              <a:t>Back view woman wearing hat outdoors</a:t>
            </a:r>
            <a:endParaRPr/>
          </a:p>
        </p:txBody>
      </p:sp>
      <p:sp>
        <p:nvSpPr>
          <p:cNvPr id="537" name="Google Shape;537;p54"/>
          <p:cNvSpPr txBox="1"/>
          <p:nvPr>
            <p:ph type="title"/>
          </p:nvPr>
        </p:nvSpPr>
        <p:spPr>
          <a:xfrm>
            <a:off x="720000" y="445025"/>
            <a:ext cx="4045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cxnSp>
        <p:nvCxnSpPr>
          <p:cNvPr id="538" name="Google Shape;538;p54"/>
          <p:cNvCxnSpPr/>
          <p:nvPr/>
        </p:nvCxnSpPr>
        <p:spPr>
          <a:xfrm rot="10800000">
            <a:off x="5108850" y="172100"/>
            <a:ext cx="0" cy="4461600"/>
          </a:xfrm>
          <a:prstGeom prst="straightConnector1">
            <a:avLst/>
          </a:prstGeom>
          <a:noFill/>
          <a:ln cap="flat" cmpd="sng" w="19050">
            <a:solidFill>
              <a:schemeClr val="dk1"/>
            </a:solidFill>
            <a:prstDash val="solid"/>
            <a:round/>
            <a:headEnd len="med" w="med" type="none"/>
            <a:tailEnd len="med" w="med" type="none"/>
          </a:ln>
        </p:spPr>
      </p:cxnSp>
      <p:sp>
        <p:nvSpPr>
          <p:cNvPr id="539" name="Google Shape;539;p54"/>
          <p:cNvSpPr/>
          <p:nvPr/>
        </p:nvSpPr>
        <p:spPr>
          <a:xfrm flipH="1">
            <a:off x="5108838" y="1632565"/>
            <a:ext cx="3817212" cy="2547330"/>
          </a:xfrm>
          <a:custGeom>
            <a:rect b="b" l="l" r="r" t="t"/>
            <a:pathLst>
              <a:path extrusionOk="0" h="14123" w="93063">
                <a:moveTo>
                  <a:pt x="75427" y="1"/>
                </a:moveTo>
                <a:cubicBezTo>
                  <a:pt x="74409" y="1"/>
                  <a:pt x="73392" y="175"/>
                  <a:pt x="72376" y="565"/>
                </a:cubicBezTo>
                <a:cubicBezTo>
                  <a:pt x="68924" y="1894"/>
                  <a:pt x="65483" y="5703"/>
                  <a:pt x="62042" y="6014"/>
                </a:cubicBezTo>
                <a:cubicBezTo>
                  <a:pt x="61887" y="6027"/>
                  <a:pt x="61732" y="6034"/>
                  <a:pt x="61577" y="6034"/>
                </a:cubicBezTo>
                <a:cubicBezTo>
                  <a:pt x="58291" y="6034"/>
                  <a:pt x="55004" y="3049"/>
                  <a:pt x="51708" y="1558"/>
                </a:cubicBezTo>
                <a:cubicBezTo>
                  <a:pt x="48771" y="233"/>
                  <a:pt x="45823" y="94"/>
                  <a:pt x="42883" y="94"/>
                </a:cubicBezTo>
                <a:cubicBezTo>
                  <a:pt x="42373" y="94"/>
                  <a:pt x="41864" y="98"/>
                  <a:pt x="41355" y="101"/>
                </a:cubicBezTo>
                <a:cubicBezTo>
                  <a:pt x="37903" y="117"/>
                  <a:pt x="34462" y="67"/>
                  <a:pt x="31021" y="1134"/>
                </a:cubicBezTo>
                <a:cubicBezTo>
                  <a:pt x="27580" y="2200"/>
                  <a:pt x="24139" y="4381"/>
                  <a:pt x="20687" y="6358"/>
                </a:cubicBezTo>
                <a:cubicBezTo>
                  <a:pt x="17241" y="8340"/>
                  <a:pt x="13780" y="10115"/>
                  <a:pt x="10334" y="10769"/>
                </a:cubicBezTo>
                <a:cubicBezTo>
                  <a:pt x="9027" y="11017"/>
                  <a:pt x="7722" y="11104"/>
                  <a:pt x="6511" y="11104"/>
                </a:cubicBezTo>
                <a:cubicBezTo>
                  <a:pt x="4524" y="11104"/>
                  <a:pt x="2790" y="10869"/>
                  <a:pt x="1721" y="10721"/>
                </a:cubicBezTo>
                <a:lnTo>
                  <a:pt x="0" y="10489"/>
                </a:lnTo>
                <a:lnTo>
                  <a:pt x="0" y="14123"/>
                </a:lnTo>
                <a:lnTo>
                  <a:pt x="93063" y="14123"/>
                </a:lnTo>
                <a:lnTo>
                  <a:pt x="93063" y="10100"/>
                </a:lnTo>
                <a:lnTo>
                  <a:pt x="91342" y="8680"/>
                </a:lnTo>
                <a:cubicBezTo>
                  <a:pt x="89620" y="7255"/>
                  <a:pt x="86179" y="4415"/>
                  <a:pt x="82728" y="2408"/>
                </a:cubicBezTo>
                <a:cubicBezTo>
                  <a:pt x="80299" y="996"/>
                  <a:pt x="77862" y="1"/>
                  <a:pt x="75427"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4"/>
          <p:cNvSpPr/>
          <p:nvPr/>
        </p:nvSpPr>
        <p:spPr>
          <a:xfrm flipH="1">
            <a:off x="5108929" y="3065736"/>
            <a:ext cx="3817007" cy="1459206"/>
          </a:xfrm>
          <a:custGeom>
            <a:rect b="b" l="l" r="r" t="t"/>
            <a:pathLst>
              <a:path extrusionOk="0" h="11778" w="93058">
                <a:moveTo>
                  <a:pt x="93057" y="0"/>
                </a:moveTo>
                <a:lnTo>
                  <a:pt x="92025" y="427"/>
                </a:lnTo>
                <a:cubicBezTo>
                  <a:pt x="90987" y="858"/>
                  <a:pt x="88922" y="1711"/>
                  <a:pt x="86852" y="2108"/>
                </a:cubicBezTo>
                <a:cubicBezTo>
                  <a:pt x="85902" y="2290"/>
                  <a:pt x="84954" y="2375"/>
                  <a:pt x="84006" y="2375"/>
                </a:cubicBezTo>
                <a:cubicBezTo>
                  <a:pt x="82887" y="2375"/>
                  <a:pt x="81769" y="2257"/>
                  <a:pt x="80649" y="2045"/>
                </a:cubicBezTo>
                <a:cubicBezTo>
                  <a:pt x="78940" y="1717"/>
                  <a:pt x="77235" y="1164"/>
                  <a:pt x="75528" y="1164"/>
                </a:cubicBezTo>
                <a:cubicBezTo>
                  <a:pt x="75167" y="1164"/>
                  <a:pt x="74806" y="1189"/>
                  <a:pt x="74445" y="1246"/>
                </a:cubicBezTo>
                <a:cubicBezTo>
                  <a:pt x="72376" y="1564"/>
                  <a:pt x="70311" y="2941"/>
                  <a:pt x="68241" y="3527"/>
                </a:cubicBezTo>
                <a:cubicBezTo>
                  <a:pt x="67257" y="3809"/>
                  <a:pt x="66273" y="3912"/>
                  <a:pt x="65290" y="3912"/>
                </a:cubicBezTo>
                <a:cubicBezTo>
                  <a:pt x="64207" y="3912"/>
                  <a:pt x="63123" y="3787"/>
                  <a:pt x="62038" y="3634"/>
                </a:cubicBezTo>
                <a:cubicBezTo>
                  <a:pt x="60794" y="3460"/>
                  <a:pt x="59553" y="3250"/>
                  <a:pt x="58312" y="3250"/>
                </a:cubicBezTo>
                <a:cubicBezTo>
                  <a:pt x="57486" y="3250"/>
                  <a:pt x="56661" y="3343"/>
                  <a:pt x="55834" y="3600"/>
                </a:cubicBezTo>
                <a:cubicBezTo>
                  <a:pt x="53765" y="4249"/>
                  <a:pt x="51700" y="5927"/>
                  <a:pt x="49631" y="6324"/>
                </a:cubicBezTo>
                <a:cubicBezTo>
                  <a:pt x="49273" y="6393"/>
                  <a:pt x="48915" y="6423"/>
                  <a:pt x="48557" y="6423"/>
                </a:cubicBezTo>
                <a:cubicBezTo>
                  <a:pt x="46847" y="6423"/>
                  <a:pt x="45138" y="5733"/>
                  <a:pt x="43427" y="5271"/>
                </a:cubicBezTo>
                <a:cubicBezTo>
                  <a:pt x="42074" y="4907"/>
                  <a:pt x="40724" y="4685"/>
                  <a:pt x="39373" y="4685"/>
                </a:cubicBezTo>
                <a:cubicBezTo>
                  <a:pt x="38657" y="4685"/>
                  <a:pt x="37941" y="4748"/>
                  <a:pt x="37223" y="4884"/>
                </a:cubicBezTo>
                <a:cubicBezTo>
                  <a:pt x="35154" y="5281"/>
                  <a:pt x="33090" y="6299"/>
                  <a:pt x="31020" y="6842"/>
                </a:cubicBezTo>
                <a:cubicBezTo>
                  <a:pt x="30122" y="7075"/>
                  <a:pt x="29225" y="7219"/>
                  <a:pt x="28328" y="7219"/>
                </a:cubicBezTo>
                <a:cubicBezTo>
                  <a:pt x="27158" y="7219"/>
                  <a:pt x="25988" y="6973"/>
                  <a:pt x="24817" y="6356"/>
                </a:cubicBezTo>
                <a:cubicBezTo>
                  <a:pt x="22747" y="5266"/>
                  <a:pt x="20682" y="3017"/>
                  <a:pt x="18612" y="1704"/>
                </a:cubicBezTo>
                <a:cubicBezTo>
                  <a:pt x="16800" y="548"/>
                  <a:pt x="14990" y="107"/>
                  <a:pt x="13177" y="107"/>
                </a:cubicBezTo>
                <a:cubicBezTo>
                  <a:pt x="12921" y="107"/>
                  <a:pt x="12665" y="116"/>
                  <a:pt x="12409" y="133"/>
                </a:cubicBezTo>
                <a:cubicBezTo>
                  <a:pt x="10339" y="273"/>
                  <a:pt x="8276" y="932"/>
                  <a:pt x="6206" y="1999"/>
                </a:cubicBezTo>
                <a:cubicBezTo>
                  <a:pt x="4136" y="3064"/>
                  <a:pt x="2070" y="4538"/>
                  <a:pt x="1033" y="5270"/>
                </a:cubicBezTo>
                <a:lnTo>
                  <a:pt x="0" y="6007"/>
                </a:lnTo>
                <a:lnTo>
                  <a:pt x="0" y="11778"/>
                </a:lnTo>
                <a:lnTo>
                  <a:pt x="93057" y="11778"/>
                </a:lnTo>
                <a:lnTo>
                  <a:pt x="93057"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4"/>
          <p:cNvSpPr/>
          <p:nvPr/>
        </p:nvSpPr>
        <p:spPr>
          <a:xfrm>
            <a:off x="5108875" y="3616601"/>
            <a:ext cx="3817171" cy="1353382"/>
          </a:xfrm>
          <a:custGeom>
            <a:rect b="b" l="l" r="r" t="t"/>
            <a:pathLst>
              <a:path extrusionOk="0" h="17693" w="93062">
                <a:moveTo>
                  <a:pt x="0" y="1"/>
                </a:moveTo>
                <a:lnTo>
                  <a:pt x="1" y="2"/>
                </a:lnTo>
                <a:lnTo>
                  <a:pt x="1" y="2"/>
                </a:lnTo>
                <a:lnTo>
                  <a:pt x="1" y="1"/>
                </a:lnTo>
                <a:close/>
                <a:moveTo>
                  <a:pt x="1" y="2"/>
                </a:moveTo>
                <a:lnTo>
                  <a:pt x="1" y="17692"/>
                </a:lnTo>
                <a:lnTo>
                  <a:pt x="93062" y="17692"/>
                </a:lnTo>
                <a:lnTo>
                  <a:pt x="93062" y="1406"/>
                </a:lnTo>
                <a:lnTo>
                  <a:pt x="92285" y="3118"/>
                </a:lnTo>
                <a:cubicBezTo>
                  <a:pt x="91511" y="4833"/>
                  <a:pt x="89959" y="8255"/>
                  <a:pt x="88408" y="9913"/>
                </a:cubicBezTo>
                <a:cubicBezTo>
                  <a:pt x="87319" y="11078"/>
                  <a:pt x="86229" y="11367"/>
                  <a:pt x="85140" y="11367"/>
                </a:cubicBezTo>
                <a:cubicBezTo>
                  <a:pt x="84678" y="11367"/>
                  <a:pt x="84217" y="11315"/>
                  <a:pt x="83756" y="11256"/>
                </a:cubicBezTo>
                <a:cubicBezTo>
                  <a:pt x="82205" y="11053"/>
                  <a:pt x="80653" y="10762"/>
                  <a:pt x="79102" y="9608"/>
                </a:cubicBezTo>
                <a:cubicBezTo>
                  <a:pt x="77551" y="8449"/>
                  <a:pt x="75999" y="6434"/>
                  <a:pt x="74450" y="4994"/>
                </a:cubicBezTo>
                <a:cubicBezTo>
                  <a:pt x="72899" y="3554"/>
                  <a:pt x="71347" y="2702"/>
                  <a:pt x="69796" y="2314"/>
                </a:cubicBezTo>
                <a:cubicBezTo>
                  <a:pt x="69332" y="2197"/>
                  <a:pt x="68868" y="2123"/>
                  <a:pt x="68404" y="2123"/>
                </a:cubicBezTo>
                <a:cubicBezTo>
                  <a:pt x="67317" y="2123"/>
                  <a:pt x="66230" y="2531"/>
                  <a:pt x="65144" y="3768"/>
                </a:cubicBezTo>
                <a:cubicBezTo>
                  <a:pt x="63593" y="5527"/>
                  <a:pt x="62041" y="8968"/>
                  <a:pt x="60490" y="9851"/>
                </a:cubicBezTo>
                <a:cubicBezTo>
                  <a:pt x="60188" y="10022"/>
                  <a:pt x="59886" y="10096"/>
                  <a:pt x="59583" y="10096"/>
                </a:cubicBezTo>
                <a:cubicBezTo>
                  <a:pt x="58334" y="10096"/>
                  <a:pt x="57085" y="8834"/>
                  <a:pt x="55838" y="7941"/>
                </a:cubicBezTo>
                <a:cubicBezTo>
                  <a:pt x="54773" y="7182"/>
                  <a:pt x="53708" y="6693"/>
                  <a:pt x="52643" y="6693"/>
                </a:cubicBezTo>
                <a:cubicBezTo>
                  <a:pt x="52157" y="6693"/>
                  <a:pt x="51670" y="6795"/>
                  <a:pt x="51184" y="7020"/>
                </a:cubicBezTo>
                <a:cubicBezTo>
                  <a:pt x="49633" y="7741"/>
                  <a:pt x="48081" y="9710"/>
                  <a:pt x="46531" y="9743"/>
                </a:cubicBezTo>
                <a:cubicBezTo>
                  <a:pt x="46517" y="9743"/>
                  <a:pt x="46503" y="9743"/>
                  <a:pt x="46489" y="9743"/>
                </a:cubicBezTo>
                <a:cubicBezTo>
                  <a:pt x="44953" y="9743"/>
                  <a:pt x="43415" y="7862"/>
                  <a:pt x="41878" y="7306"/>
                </a:cubicBezTo>
                <a:cubicBezTo>
                  <a:pt x="41420" y="7138"/>
                  <a:pt x="40961" y="7087"/>
                  <a:pt x="40503" y="7087"/>
                </a:cubicBezTo>
                <a:cubicBezTo>
                  <a:pt x="39813" y="7087"/>
                  <a:pt x="39124" y="7201"/>
                  <a:pt x="38435" y="7201"/>
                </a:cubicBezTo>
                <a:cubicBezTo>
                  <a:pt x="38031" y="7201"/>
                  <a:pt x="37628" y="7162"/>
                  <a:pt x="37226" y="7039"/>
                </a:cubicBezTo>
                <a:cubicBezTo>
                  <a:pt x="35675" y="6559"/>
                  <a:pt x="34123" y="4833"/>
                  <a:pt x="32572" y="3757"/>
                </a:cubicBezTo>
                <a:cubicBezTo>
                  <a:pt x="31021" y="2681"/>
                  <a:pt x="29469" y="2264"/>
                  <a:pt x="27920" y="1882"/>
                </a:cubicBezTo>
                <a:cubicBezTo>
                  <a:pt x="27274" y="1725"/>
                  <a:pt x="26629" y="1574"/>
                  <a:pt x="25983" y="1574"/>
                </a:cubicBezTo>
                <a:cubicBezTo>
                  <a:pt x="25077" y="1574"/>
                  <a:pt x="24171" y="1870"/>
                  <a:pt x="23266" y="2861"/>
                </a:cubicBezTo>
                <a:cubicBezTo>
                  <a:pt x="21715" y="4557"/>
                  <a:pt x="20163" y="8290"/>
                  <a:pt x="18614" y="9986"/>
                </a:cubicBezTo>
                <a:cubicBezTo>
                  <a:pt x="17522" y="11181"/>
                  <a:pt x="16429" y="11366"/>
                  <a:pt x="15337" y="11366"/>
                </a:cubicBezTo>
                <a:cubicBezTo>
                  <a:pt x="14878" y="11366"/>
                  <a:pt x="14419" y="11333"/>
                  <a:pt x="13960" y="11329"/>
                </a:cubicBezTo>
                <a:cubicBezTo>
                  <a:pt x="13910" y="11328"/>
                  <a:pt x="13861" y="11328"/>
                  <a:pt x="13811" y="11328"/>
                </a:cubicBezTo>
                <a:cubicBezTo>
                  <a:pt x="13149" y="11328"/>
                  <a:pt x="12486" y="11380"/>
                  <a:pt x="11823" y="11380"/>
                </a:cubicBezTo>
                <a:cubicBezTo>
                  <a:pt x="10984" y="11380"/>
                  <a:pt x="10146" y="11296"/>
                  <a:pt x="9307" y="10916"/>
                </a:cubicBezTo>
                <a:cubicBezTo>
                  <a:pt x="7757" y="10213"/>
                  <a:pt x="6205" y="8496"/>
                  <a:pt x="4654" y="6509"/>
                </a:cubicBezTo>
                <a:cubicBezTo>
                  <a:pt x="3103" y="4524"/>
                  <a:pt x="1553" y="2264"/>
                  <a:pt x="777" y="1130"/>
                </a:cubicBezTo>
                <a:lnTo>
                  <a:pt x="1" y="2"/>
                </a:ln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4"/>
          <p:cNvSpPr/>
          <p:nvPr/>
        </p:nvSpPr>
        <p:spPr>
          <a:xfrm>
            <a:off x="217951" y="4603994"/>
            <a:ext cx="8708097" cy="338068"/>
          </a:xfrm>
          <a:custGeom>
            <a:rect b="b" l="l" r="r" t="t"/>
            <a:pathLst>
              <a:path extrusionOk="0" h="12336" w="93075">
                <a:moveTo>
                  <a:pt x="73964" y="0"/>
                </a:moveTo>
                <a:cubicBezTo>
                  <a:pt x="73437" y="0"/>
                  <a:pt x="72911" y="51"/>
                  <a:pt x="72385" y="155"/>
                </a:cubicBezTo>
                <a:cubicBezTo>
                  <a:pt x="70663" y="493"/>
                  <a:pt x="68947" y="1395"/>
                  <a:pt x="67227" y="2239"/>
                </a:cubicBezTo>
                <a:cubicBezTo>
                  <a:pt x="65825" y="2922"/>
                  <a:pt x="64421" y="3563"/>
                  <a:pt x="63014" y="3563"/>
                </a:cubicBezTo>
                <a:cubicBezTo>
                  <a:pt x="62692" y="3563"/>
                  <a:pt x="62371" y="3529"/>
                  <a:pt x="62049" y="3456"/>
                </a:cubicBezTo>
                <a:cubicBezTo>
                  <a:pt x="60319" y="3062"/>
                  <a:pt x="58592" y="1493"/>
                  <a:pt x="56872" y="954"/>
                </a:cubicBezTo>
                <a:cubicBezTo>
                  <a:pt x="56213" y="746"/>
                  <a:pt x="55554" y="689"/>
                  <a:pt x="54896" y="689"/>
                </a:cubicBezTo>
                <a:cubicBezTo>
                  <a:pt x="54096" y="689"/>
                  <a:pt x="53296" y="774"/>
                  <a:pt x="52496" y="774"/>
                </a:cubicBezTo>
                <a:cubicBezTo>
                  <a:pt x="52235" y="774"/>
                  <a:pt x="51975" y="765"/>
                  <a:pt x="51714" y="741"/>
                </a:cubicBezTo>
                <a:cubicBezTo>
                  <a:pt x="50337" y="621"/>
                  <a:pt x="48959" y="88"/>
                  <a:pt x="47577" y="88"/>
                </a:cubicBezTo>
                <a:cubicBezTo>
                  <a:pt x="47231" y="88"/>
                  <a:pt x="46884" y="122"/>
                  <a:pt x="46538" y="203"/>
                </a:cubicBezTo>
                <a:cubicBezTo>
                  <a:pt x="44806" y="605"/>
                  <a:pt x="43081" y="2205"/>
                  <a:pt x="41360" y="2409"/>
                </a:cubicBezTo>
                <a:cubicBezTo>
                  <a:pt x="41229" y="2424"/>
                  <a:pt x="41097" y="2431"/>
                  <a:pt x="40966" y="2431"/>
                </a:cubicBezTo>
                <a:cubicBezTo>
                  <a:pt x="39376" y="2431"/>
                  <a:pt x="37792" y="1399"/>
                  <a:pt x="36202" y="1211"/>
                </a:cubicBezTo>
                <a:cubicBezTo>
                  <a:pt x="36014" y="1189"/>
                  <a:pt x="35825" y="1179"/>
                  <a:pt x="35637" y="1179"/>
                </a:cubicBezTo>
                <a:cubicBezTo>
                  <a:pt x="34103" y="1179"/>
                  <a:pt x="32566" y="1861"/>
                  <a:pt x="31025" y="2336"/>
                </a:cubicBezTo>
                <a:cubicBezTo>
                  <a:pt x="29294" y="2869"/>
                  <a:pt x="27569" y="3142"/>
                  <a:pt x="25848" y="3151"/>
                </a:cubicBezTo>
                <a:cubicBezTo>
                  <a:pt x="25821" y="3152"/>
                  <a:pt x="25793" y="3152"/>
                  <a:pt x="25766" y="3152"/>
                </a:cubicBezTo>
                <a:cubicBezTo>
                  <a:pt x="24217" y="3152"/>
                  <a:pt x="22672" y="2941"/>
                  <a:pt x="21124" y="2941"/>
                </a:cubicBezTo>
                <a:cubicBezTo>
                  <a:pt x="20980" y="2941"/>
                  <a:pt x="20835" y="2943"/>
                  <a:pt x="20691" y="2947"/>
                </a:cubicBezTo>
                <a:cubicBezTo>
                  <a:pt x="18968" y="2996"/>
                  <a:pt x="17244" y="3355"/>
                  <a:pt x="15513" y="3587"/>
                </a:cubicBezTo>
                <a:cubicBezTo>
                  <a:pt x="14722" y="3693"/>
                  <a:pt x="13933" y="3775"/>
                  <a:pt x="13144" y="3775"/>
                </a:cubicBezTo>
                <a:cubicBezTo>
                  <a:pt x="12207" y="3775"/>
                  <a:pt x="11270" y="3659"/>
                  <a:pt x="10336" y="3330"/>
                </a:cubicBezTo>
                <a:cubicBezTo>
                  <a:pt x="8615" y="2724"/>
                  <a:pt x="6900" y="1397"/>
                  <a:pt x="5179" y="1104"/>
                </a:cubicBezTo>
                <a:cubicBezTo>
                  <a:pt x="4909" y="1059"/>
                  <a:pt x="4639" y="1039"/>
                  <a:pt x="4372" y="1039"/>
                </a:cubicBezTo>
                <a:cubicBezTo>
                  <a:pt x="2938" y="1039"/>
                  <a:pt x="1597" y="1618"/>
                  <a:pt x="865" y="1929"/>
                </a:cubicBezTo>
                <a:lnTo>
                  <a:pt x="1" y="2302"/>
                </a:lnTo>
                <a:lnTo>
                  <a:pt x="0" y="2302"/>
                </a:lnTo>
                <a:lnTo>
                  <a:pt x="0" y="12336"/>
                </a:lnTo>
                <a:lnTo>
                  <a:pt x="93074" y="12336"/>
                </a:lnTo>
                <a:lnTo>
                  <a:pt x="93074" y="2836"/>
                </a:lnTo>
                <a:lnTo>
                  <a:pt x="92211" y="3067"/>
                </a:lnTo>
                <a:cubicBezTo>
                  <a:pt x="91343" y="3305"/>
                  <a:pt x="89617" y="3771"/>
                  <a:pt x="87896" y="3964"/>
                </a:cubicBezTo>
                <a:cubicBezTo>
                  <a:pt x="87373" y="4024"/>
                  <a:pt x="86850" y="4058"/>
                  <a:pt x="86327" y="4058"/>
                </a:cubicBezTo>
                <a:cubicBezTo>
                  <a:pt x="85131" y="4058"/>
                  <a:pt x="83936" y="3879"/>
                  <a:pt x="82739" y="3417"/>
                </a:cubicBezTo>
                <a:cubicBezTo>
                  <a:pt x="81017" y="2753"/>
                  <a:pt x="79293" y="1512"/>
                  <a:pt x="77562" y="775"/>
                </a:cubicBezTo>
                <a:cubicBezTo>
                  <a:pt x="76360" y="264"/>
                  <a:pt x="75161" y="0"/>
                  <a:pt x="73964" y="0"/>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4"/>
          <p:cNvSpPr/>
          <p:nvPr/>
        </p:nvSpPr>
        <p:spPr>
          <a:xfrm>
            <a:off x="218747" y="4681804"/>
            <a:ext cx="8706506" cy="288198"/>
          </a:xfrm>
          <a:custGeom>
            <a:rect b="b" l="l" r="r" t="t"/>
            <a:pathLst>
              <a:path extrusionOk="0" h="15083" w="93058">
                <a:moveTo>
                  <a:pt x="0" y="3548"/>
                </a:moveTo>
                <a:lnTo>
                  <a:pt x="1" y="3548"/>
                </a:lnTo>
                <a:lnTo>
                  <a:pt x="1" y="3548"/>
                </a:lnTo>
                <a:lnTo>
                  <a:pt x="1" y="3548"/>
                </a:lnTo>
                <a:close/>
                <a:moveTo>
                  <a:pt x="22772" y="1"/>
                </a:moveTo>
                <a:cubicBezTo>
                  <a:pt x="21386" y="1"/>
                  <a:pt x="20001" y="634"/>
                  <a:pt x="18614" y="1934"/>
                </a:cubicBezTo>
                <a:cubicBezTo>
                  <a:pt x="16544" y="3872"/>
                  <a:pt x="14479" y="7293"/>
                  <a:pt x="12409" y="8162"/>
                </a:cubicBezTo>
                <a:cubicBezTo>
                  <a:pt x="12016" y="8326"/>
                  <a:pt x="11622" y="8398"/>
                  <a:pt x="11229" y="8398"/>
                </a:cubicBezTo>
                <a:cubicBezTo>
                  <a:pt x="9555" y="8398"/>
                  <a:pt x="7882" y="7101"/>
                  <a:pt x="6206" y="6131"/>
                </a:cubicBezTo>
                <a:cubicBezTo>
                  <a:pt x="4136" y="4938"/>
                  <a:pt x="2070" y="4240"/>
                  <a:pt x="1034" y="3897"/>
                </a:cubicBezTo>
                <a:lnTo>
                  <a:pt x="1" y="3548"/>
                </a:lnTo>
                <a:lnTo>
                  <a:pt x="1" y="3548"/>
                </a:lnTo>
                <a:lnTo>
                  <a:pt x="1" y="15083"/>
                </a:lnTo>
                <a:lnTo>
                  <a:pt x="93058" y="15083"/>
                </a:lnTo>
                <a:lnTo>
                  <a:pt x="93058" y="9849"/>
                </a:lnTo>
                <a:lnTo>
                  <a:pt x="92025" y="9727"/>
                </a:lnTo>
                <a:cubicBezTo>
                  <a:pt x="90987" y="9607"/>
                  <a:pt x="88922" y="9364"/>
                  <a:pt x="86852" y="8772"/>
                </a:cubicBezTo>
                <a:cubicBezTo>
                  <a:pt x="84783" y="8186"/>
                  <a:pt x="82719" y="7245"/>
                  <a:pt x="80649" y="6591"/>
                </a:cubicBezTo>
                <a:cubicBezTo>
                  <a:pt x="78579" y="5938"/>
                  <a:pt x="76515" y="5569"/>
                  <a:pt x="74445" y="4508"/>
                </a:cubicBezTo>
                <a:cubicBezTo>
                  <a:pt x="72376" y="3450"/>
                  <a:pt x="70311" y="1705"/>
                  <a:pt x="68242" y="1090"/>
                </a:cubicBezTo>
                <a:cubicBezTo>
                  <a:pt x="67627" y="908"/>
                  <a:pt x="67012" y="826"/>
                  <a:pt x="66398" y="826"/>
                </a:cubicBezTo>
                <a:cubicBezTo>
                  <a:pt x="64945" y="826"/>
                  <a:pt x="63493" y="1286"/>
                  <a:pt x="62038" y="1982"/>
                </a:cubicBezTo>
                <a:cubicBezTo>
                  <a:pt x="59969" y="2965"/>
                  <a:pt x="57904" y="4420"/>
                  <a:pt x="55834" y="5025"/>
                </a:cubicBezTo>
                <a:cubicBezTo>
                  <a:pt x="54832" y="5319"/>
                  <a:pt x="53830" y="5413"/>
                  <a:pt x="52829" y="5413"/>
                </a:cubicBezTo>
                <a:cubicBezTo>
                  <a:pt x="51763" y="5413"/>
                  <a:pt x="50698" y="5306"/>
                  <a:pt x="49631" y="5219"/>
                </a:cubicBezTo>
                <a:cubicBezTo>
                  <a:pt x="47561" y="5050"/>
                  <a:pt x="45497" y="4952"/>
                  <a:pt x="43428" y="4841"/>
                </a:cubicBezTo>
                <a:cubicBezTo>
                  <a:pt x="42095" y="4766"/>
                  <a:pt x="40764" y="4688"/>
                  <a:pt x="39433" y="4688"/>
                </a:cubicBezTo>
                <a:cubicBezTo>
                  <a:pt x="38697" y="4688"/>
                  <a:pt x="37960" y="4712"/>
                  <a:pt x="37223" y="4774"/>
                </a:cubicBezTo>
                <a:cubicBezTo>
                  <a:pt x="36077" y="4873"/>
                  <a:pt x="34932" y="5067"/>
                  <a:pt x="33787" y="5067"/>
                </a:cubicBezTo>
                <a:cubicBezTo>
                  <a:pt x="32865" y="5067"/>
                  <a:pt x="31943" y="4941"/>
                  <a:pt x="31020" y="4541"/>
                </a:cubicBezTo>
                <a:cubicBezTo>
                  <a:pt x="28950" y="3644"/>
                  <a:pt x="26887" y="1366"/>
                  <a:pt x="24817" y="456"/>
                </a:cubicBezTo>
                <a:cubicBezTo>
                  <a:pt x="24135" y="154"/>
                  <a:pt x="23453" y="1"/>
                  <a:pt x="22772" y="1"/>
                </a:cubicBezTo>
                <a:close/>
              </a:path>
            </a:pathLst>
          </a:cu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4"/>
          <p:cNvSpPr/>
          <p:nvPr/>
        </p:nvSpPr>
        <p:spPr>
          <a:xfrm>
            <a:off x="7654075" y="539500"/>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48" name="Shape 548"/>
        <p:cNvGrpSpPr/>
        <p:nvPr/>
      </p:nvGrpSpPr>
      <p:grpSpPr>
        <a:xfrm>
          <a:off x="0" y="0"/>
          <a:ext cx="0" cy="0"/>
          <a:chOff x="0" y="0"/>
          <a:chExt cx="0" cy="0"/>
        </a:xfrm>
      </p:grpSpPr>
      <p:sp>
        <p:nvSpPr>
          <p:cNvPr id="549" name="Google Shape;549;p5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550" name="Google Shape;550;p55"/>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4" name="Shape 554"/>
        <p:cNvGrpSpPr/>
        <p:nvPr/>
      </p:nvGrpSpPr>
      <p:grpSpPr>
        <a:xfrm>
          <a:off x="0" y="0"/>
          <a:ext cx="0" cy="0"/>
          <a:chOff x="0" y="0"/>
          <a:chExt cx="0" cy="0"/>
        </a:xfrm>
      </p:grpSpPr>
      <p:sp>
        <p:nvSpPr>
          <p:cNvPr id="555" name="Google Shape;555;p56"/>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556" name="Google Shape;556;p5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60" name="Shape 560"/>
        <p:cNvGrpSpPr/>
        <p:nvPr/>
      </p:nvGrpSpPr>
      <p:grpSpPr>
        <a:xfrm>
          <a:off x="0" y="0"/>
          <a:ext cx="0" cy="0"/>
          <a:chOff x="0" y="0"/>
          <a:chExt cx="0" cy="0"/>
        </a:xfrm>
      </p:grpSpPr>
      <p:sp>
        <p:nvSpPr>
          <p:cNvPr id="561" name="Google Shape;561;p57"/>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Sacramento</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b="1" lang="en" sz="1100" u="sng">
                <a:solidFill>
                  <a:schemeClr val="lt1"/>
                </a:solidFill>
                <a:hlinkClick r:id="rId3">
                  <a:extLst>
                    <a:ext uri="{A12FA001-AC4F-418D-AE19-62706E023703}">
                      <ahyp:hlinkClr val="tx"/>
                    </a:ext>
                  </a:extLst>
                </a:hlinkClick>
              </a:rPr>
              <a:t>https://fonts.google.com/specimen/Sacramento</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Questrial</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b="1" lang="en" sz="1200" u="sng">
                <a:solidFill>
                  <a:schemeClr val="lt1"/>
                </a:solidFill>
                <a:hlinkClick r:id="rId4">
                  <a:extLst>
                    <a:ext uri="{A12FA001-AC4F-418D-AE19-62706E023703}">
                      <ahyp:hlinkClr val="tx"/>
                    </a:ext>
                  </a:extLst>
                </a:hlinkClick>
              </a:rPr>
              <a:t>https://fonts.google.com/specimen/Questrial</a:t>
            </a:r>
            <a:r>
              <a:rPr lang="en" sz="1100">
                <a:solidFill>
                  <a:schemeClr val="lt1"/>
                </a:solidFill>
              </a:rPr>
              <a:t>)</a:t>
            </a:r>
            <a:endParaRPr sz="1100">
              <a:solidFill>
                <a:schemeClr val="lt1"/>
              </a:solidFill>
            </a:endParaRPr>
          </a:p>
        </p:txBody>
      </p:sp>
      <p:sp>
        <p:nvSpPr>
          <p:cNvPr id="562" name="Google Shape;562;p57"/>
          <p:cNvSpPr/>
          <p:nvPr/>
        </p:nvSpPr>
        <p:spPr>
          <a:xfrm>
            <a:off x="2052650" y="2947175"/>
            <a:ext cx="791400" cy="754200"/>
          </a:xfrm>
          <a:prstGeom prst="roundRect">
            <a:avLst>
              <a:gd fmla="val 16667" name="adj"/>
            </a:avLst>
          </a:prstGeom>
          <a:solidFill>
            <a:srgbClr val="2A2A2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7"/>
          <p:cNvSpPr/>
          <p:nvPr/>
        </p:nvSpPr>
        <p:spPr>
          <a:xfrm>
            <a:off x="3114470" y="2947175"/>
            <a:ext cx="791400" cy="754200"/>
          </a:xfrm>
          <a:prstGeom prst="roundRect">
            <a:avLst>
              <a:gd fmla="val 16667" name="adj"/>
            </a:avLst>
          </a:prstGeom>
          <a:solidFill>
            <a:srgbClr val="FAF1D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7"/>
          <p:cNvSpPr/>
          <p:nvPr/>
        </p:nvSpPr>
        <p:spPr>
          <a:xfrm>
            <a:off x="4176289" y="2947175"/>
            <a:ext cx="791400" cy="754200"/>
          </a:xfrm>
          <a:prstGeom prst="roundRect">
            <a:avLst>
              <a:gd fmla="val 16667" name="adj"/>
            </a:avLst>
          </a:prstGeom>
          <a:solidFill>
            <a:srgbClr val="8698B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7"/>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#2a2a2a</a:t>
            </a:r>
            <a:endParaRPr sz="1000">
              <a:solidFill>
                <a:srgbClr val="FFFFFF"/>
              </a:solidFill>
            </a:endParaRPr>
          </a:p>
        </p:txBody>
      </p:sp>
      <p:sp>
        <p:nvSpPr>
          <p:cNvPr id="566" name="Google Shape;566;p5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#faf1df</a:t>
            </a:r>
            <a:endParaRPr sz="1000">
              <a:solidFill>
                <a:schemeClr val="dk1"/>
              </a:solidFill>
            </a:endParaRPr>
          </a:p>
        </p:txBody>
      </p:sp>
      <p:sp>
        <p:nvSpPr>
          <p:cNvPr id="567" name="Google Shape;567;p5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#8698bc</a:t>
            </a:r>
            <a:endParaRPr sz="1000">
              <a:solidFill>
                <a:schemeClr val="dk1"/>
              </a:solidFill>
            </a:endParaRPr>
          </a:p>
        </p:txBody>
      </p:sp>
      <p:sp>
        <p:nvSpPr>
          <p:cNvPr id="568" name="Google Shape;568;p57"/>
          <p:cNvSpPr/>
          <p:nvPr/>
        </p:nvSpPr>
        <p:spPr>
          <a:xfrm>
            <a:off x="5238125" y="2947175"/>
            <a:ext cx="791400" cy="754200"/>
          </a:xfrm>
          <a:prstGeom prst="roundRect">
            <a:avLst>
              <a:gd fmla="val 16667" name="adj"/>
            </a:avLst>
          </a:prstGeom>
          <a:solidFill>
            <a:srgbClr val="7DB7A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#7db7a1</a:t>
            </a:r>
            <a:endParaRPr sz="1000">
              <a:solidFill>
                <a:schemeClr val="dk1"/>
              </a:solidFill>
            </a:endParaRPr>
          </a:p>
        </p:txBody>
      </p:sp>
      <p:sp>
        <p:nvSpPr>
          <p:cNvPr id="570" name="Google Shape;570;p57"/>
          <p:cNvSpPr/>
          <p:nvPr/>
        </p:nvSpPr>
        <p:spPr>
          <a:xfrm>
            <a:off x="2052650" y="3878275"/>
            <a:ext cx="791400" cy="754200"/>
          </a:xfrm>
          <a:prstGeom prst="roundRect">
            <a:avLst>
              <a:gd fmla="val 16667" name="adj"/>
            </a:avLst>
          </a:prstGeom>
          <a:solidFill>
            <a:srgbClr val="205A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7"/>
          <p:cNvSpPr/>
          <p:nvPr/>
        </p:nvSpPr>
        <p:spPr>
          <a:xfrm>
            <a:off x="3114470" y="3878275"/>
            <a:ext cx="791400" cy="754200"/>
          </a:xfrm>
          <a:prstGeom prst="roundRect">
            <a:avLst>
              <a:gd fmla="val 16667" name="adj"/>
            </a:avLst>
          </a:prstGeom>
          <a:solidFill>
            <a:srgbClr val="FFE9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7"/>
          <p:cNvSpPr/>
          <p:nvPr/>
        </p:nvSpPr>
        <p:spPr>
          <a:xfrm>
            <a:off x="4176289" y="3878275"/>
            <a:ext cx="791400" cy="754200"/>
          </a:xfrm>
          <a:prstGeom prst="roundRect">
            <a:avLst>
              <a:gd fmla="val 16667" name="adj"/>
            </a:avLst>
          </a:prstGeom>
          <a:solidFill>
            <a:srgbClr val="F9BA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7"/>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#205a70</a:t>
            </a:r>
            <a:endParaRPr sz="1000">
              <a:solidFill>
                <a:srgbClr val="FFFFFF"/>
              </a:solidFill>
            </a:endParaRPr>
          </a:p>
        </p:txBody>
      </p:sp>
      <p:sp>
        <p:nvSpPr>
          <p:cNvPr id="574" name="Google Shape;574;p57"/>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#ffe972</a:t>
            </a:r>
            <a:endParaRPr sz="1000">
              <a:solidFill>
                <a:schemeClr val="dk1"/>
              </a:solidFill>
            </a:endParaRPr>
          </a:p>
        </p:txBody>
      </p:sp>
      <p:sp>
        <p:nvSpPr>
          <p:cNvPr id="575" name="Google Shape;575;p57"/>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#f9ba84</a:t>
            </a:r>
            <a:endParaRPr sz="1000">
              <a:solidFill>
                <a:schemeClr val="dk1"/>
              </a:solidFill>
            </a:endParaRPr>
          </a:p>
        </p:txBody>
      </p:sp>
      <p:sp>
        <p:nvSpPr>
          <p:cNvPr id="576" name="Google Shape;576;p57"/>
          <p:cNvSpPr/>
          <p:nvPr/>
        </p:nvSpPr>
        <p:spPr>
          <a:xfrm>
            <a:off x="5238125" y="3878275"/>
            <a:ext cx="791400" cy="754200"/>
          </a:xfrm>
          <a:prstGeom prst="roundRect">
            <a:avLst>
              <a:gd fmla="val 16667" name="adj"/>
            </a:avLst>
          </a:prstGeom>
          <a:solidFill>
            <a:srgbClr val="B45F0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7"/>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#b45f06</a:t>
            </a:r>
            <a:endParaRPr sz="1000">
              <a:solidFill>
                <a:srgbClr val="FFFFFF"/>
              </a:solidFill>
            </a:endParaRPr>
          </a:p>
        </p:txBody>
      </p:sp>
      <p:sp>
        <p:nvSpPr>
          <p:cNvPr id="578" name="Google Shape;578;p57"/>
          <p:cNvSpPr/>
          <p:nvPr/>
        </p:nvSpPr>
        <p:spPr>
          <a:xfrm>
            <a:off x="6299950" y="2947175"/>
            <a:ext cx="791400" cy="754200"/>
          </a:xfrm>
          <a:prstGeom prst="roundRect">
            <a:avLst>
              <a:gd fmla="val 16667" name="adj"/>
            </a:avLst>
          </a:prstGeom>
          <a:solidFill>
            <a:srgbClr val="337B8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7"/>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#337b81</a:t>
            </a:r>
            <a:endParaRPr sz="1000">
              <a:solidFill>
                <a:srgbClr val="FFFFFF"/>
              </a:solidFill>
            </a:endParaRPr>
          </a:p>
        </p:txBody>
      </p:sp>
      <p:sp>
        <p:nvSpPr>
          <p:cNvPr id="580" name="Google Shape;580;p57"/>
          <p:cNvSpPr/>
          <p:nvPr/>
        </p:nvSpPr>
        <p:spPr>
          <a:xfrm>
            <a:off x="6299950"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7"/>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582" name="Google Shape;582;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6" name="Shape 586"/>
        <p:cNvGrpSpPr/>
        <p:nvPr/>
      </p:nvGrpSpPr>
      <p:grpSpPr>
        <a:xfrm>
          <a:off x="0" y="0"/>
          <a:ext cx="0" cy="0"/>
          <a:chOff x="0" y="0"/>
          <a:chExt cx="0" cy="0"/>
        </a:xfrm>
      </p:grpSpPr>
      <p:sp>
        <p:nvSpPr>
          <p:cNvPr id="587" name="Google Shape;587;p58"/>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588" name="Google Shape;588;p5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589" name="Google Shape;589;p5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90" name="Google Shape;590;p5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591" name="Google Shape;591;p5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592" name="Google Shape;592;p5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593" name="Google Shape;593;p5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594" name="Google Shape;594;p5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95" name="Google Shape;595;p5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96" name="Google Shape;596;p5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97" name="Google Shape;597;p5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98" name="Google Shape;598;p5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2" name="Shape 602"/>
        <p:cNvGrpSpPr/>
        <p:nvPr/>
      </p:nvGrpSpPr>
      <p:grpSpPr>
        <a:xfrm>
          <a:off x="0" y="0"/>
          <a:ext cx="0" cy="0"/>
          <a:chOff x="0" y="0"/>
          <a:chExt cx="0" cy="0"/>
        </a:xfrm>
      </p:grpSpPr>
      <p:sp>
        <p:nvSpPr>
          <p:cNvPr id="603" name="Google Shape;603;p59"/>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604" name="Google Shape;604;p59"/>
          <p:cNvGrpSpPr/>
          <p:nvPr/>
        </p:nvGrpSpPr>
        <p:grpSpPr>
          <a:xfrm>
            <a:off x="5117640" y="3085736"/>
            <a:ext cx="474294" cy="551291"/>
            <a:chOff x="4727025" y="1332775"/>
            <a:chExt cx="59900" cy="69625"/>
          </a:xfrm>
        </p:grpSpPr>
        <p:sp>
          <p:nvSpPr>
            <p:cNvPr id="605" name="Google Shape;605;p5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59"/>
          <p:cNvGrpSpPr/>
          <p:nvPr/>
        </p:nvGrpSpPr>
        <p:grpSpPr>
          <a:xfrm>
            <a:off x="5731296" y="2314340"/>
            <a:ext cx="555653" cy="557031"/>
            <a:chOff x="4820425" y="1329900"/>
            <a:chExt cx="70175" cy="70350"/>
          </a:xfrm>
        </p:grpSpPr>
        <p:sp>
          <p:nvSpPr>
            <p:cNvPr id="608" name="Google Shape;608;p5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59"/>
          <p:cNvGrpSpPr/>
          <p:nvPr/>
        </p:nvGrpSpPr>
        <p:grpSpPr>
          <a:xfrm>
            <a:off x="6357664" y="2318845"/>
            <a:ext cx="582574" cy="533871"/>
            <a:chOff x="4903200" y="1331525"/>
            <a:chExt cx="73575" cy="67425"/>
          </a:xfrm>
        </p:grpSpPr>
        <p:sp>
          <p:nvSpPr>
            <p:cNvPr id="613" name="Google Shape;613;p5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 name="Google Shape;615;p59"/>
          <p:cNvGrpSpPr/>
          <p:nvPr/>
        </p:nvGrpSpPr>
        <p:grpSpPr>
          <a:xfrm>
            <a:off x="5717142" y="3078709"/>
            <a:ext cx="583960" cy="565345"/>
            <a:chOff x="4815575" y="1416800"/>
            <a:chExt cx="73750" cy="71400"/>
          </a:xfrm>
        </p:grpSpPr>
        <p:sp>
          <p:nvSpPr>
            <p:cNvPr id="616" name="Google Shape;616;p5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59"/>
          <p:cNvGrpSpPr/>
          <p:nvPr/>
        </p:nvGrpSpPr>
        <p:grpSpPr>
          <a:xfrm>
            <a:off x="6351924" y="3108896"/>
            <a:ext cx="589898" cy="504970"/>
            <a:chOff x="4902475" y="1418875"/>
            <a:chExt cx="74500" cy="63775"/>
          </a:xfrm>
        </p:grpSpPr>
        <p:sp>
          <p:nvSpPr>
            <p:cNvPr id="620" name="Google Shape;620;p5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59"/>
          <p:cNvGrpSpPr/>
          <p:nvPr/>
        </p:nvGrpSpPr>
        <p:grpSpPr>
          <a:xfrm>
            <a:off x="5727139" y="3826000"/>
            <a:ext cx="563967" cy="567127"/>
            <a:chOff x="4818100" y="1507675"/>
            <a:chExt cx="71225" cy="71625"/>
          </a:xfrm>
        </p:grpSpPr>
        <p:sp>
          <p:nvSpPr>
            <p:cNvPr id="623" name="Google Shape;623;p5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 name="Google Shape;627;p59"/>
          <p:cNvGrpSpPr/>
          <p:nvPr/>
        </p:nvGrpSpPr>
        <p:grpSpPr>
          <a:xfrm>
            <a:off x="5040636" y="3829461"/>
            <a:ext cx="628301" cy="588505"/>
            <a:chOff x="4721450" y="1509475"/>
            <a:chExt cx="79350" cy="74325"/>
          </a:xfrm>
        </p:grpSpPr>
        <p:sp>
          <p:nvSpPr>
            <p:cNvPr id="628" name="Google Shape;628;p5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 name="Google Shape;632;p59"/>
          <p:cNvGrpSpPr/>
          <p:nvPr/>
        </p:nvGrpSpPr>
        <p:grpSpPr>
          <a:xfrm>
            <a:off x="6386170" y="3814027"/>
            <a:ext cx="557038" cy="562772"/>
            <a:chOff x="4906800" y="1507500"/>
            <a:chExt cx="70350" cy="71075"/>
          </a:xfrm>
        </p:grpSpPr>
        <p:sp>
          <p:nvSpPr>
            <p:cNvPr id="633" name="Google Shape;633;p5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59"/>
          <p:cNvGrpSpPr/>
          <p:nvPr/>
        </p:nvGrpSpPr>
        <p:grpSpPr>
          <a:xfrm>
            <a:off x="4423778" y="2340963"/>
            <a:ext cx="517934" cy="517934"/>
            <a:chOff x="3736598" y="2170606"/>
            <a:chExt cx="404889" cy="404889"/>
          </a:xfrm>
        </p:grpSpPr>
        <p:sp>
          <p:nvSpPr>
            <p:cNvPr id="639" name="Google Shape;639;p5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59"/>
          <p:cNvGrpSpPr/>
          <p:nvPr/>
        </p:nvGrpSpPr>
        <p:grpSpPr>
          <a:xfrm>
            <a:off x="3690839" y="2341061"/>
            <a:ext cx="586986" cy="517740"/>
            <a:chOff x="3161917" y="2170682"/>
            <a:chExt cx="458870" cy="404737"/>
          </a:xfrm>
        </p:grpSpPr>
        <p:sp>
          <p:nvSpPr>
            <p:cNvPr id="644" name="Google Shape;644;p5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59"/>
          <p:cNvGrpSpPr/>
          <p:nvPr/>
        </p:nvGrpSpPr>
        <p:grpSpPr>
          <a:xfrm>
            <a:off x="3713860" y="3102400"/>
            <a:ext cx="540943" cy="517963"/>
            <a:chOff x="3179914" y="2889488"/>
            <a:chExt cx="422876" cy="404911"/>
          </a:xfrm>
        </p:grpSpPr>
        <p:sp>
          <p:nvSpPr>
            <p:cNvPr id="648" name="Google Shape;648;p5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 name="Google Shape;654;p59"/>
          <p:cNvGrpSpPr/>
          <p:nvPr/>
        </p:nvGrpSpPr>
        <p:grpSpPr>
          <a:xfrm>
            <a:off x="4414654" y="3102358"/>
            <a:ext cx="536180" cy="518047"/>
            <a:chOff x="3729467" y="2889422"/>
            <a:chExt cx="419153" cy="404977"/>
          </a:xfrm>
        </p:grpSpPr>
        <p:sp>
          <p:nvSpPr>
            <p:cNvPr id="655" name="Google Shape;655;p5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9"/>
          <p:cNvGrpSpPr/>
          <p:nvPr/>
        </p:nvGrpSpPr>
        <p:grpSpPr>
          <a:xfrm>
            <a:off x="1951688" y="3445787"/>
            <a:ext cx="965351" cy="134611"/>
            <a:chOff x="4411970" y="2962952"/>
            <a:chExt cx="706544" cy="104212"/>
          </a:xfrm>
        </p:grpSpPr>
        <p:sp>
          <p:nvSpPr>
            <p:cNvPr id="663" name="Google Shape;663;p5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59"/>
          <p:cNvGrpSpPr/>
          <p:nvPr/>
        </p:nvGrpSpPr>
        <p:grpSpPr>
          <a:xfrm>
            <a:off x="1951688" y="3041077"/>
            <a:ext cx="960158" cy="289172"/>
            <a:chOff x="4411970" y="2726085"/>
            <a:chExt cx="643107" cy="193659"/>
          </a:xfrm>
        </p:grpSpPr>
        <p:sp>
          <p:nvSpPr>
            <p:cNvPr id="668" name="Google Shape;668;p5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59"/>
          <p:cNvGrpSpPr/>
          <p:nvPr/>
        </p:nvGrpSpPr>
        <p:grpSpPr>
          <a:xfrm>
            <a:off x="960185" y="3295400"/>
            <a:ext cx="811503" cy="252584"/>
            <a:chOff x="4411970" y="4340222"/>
            <a:chExt cx="779467" cy="242683"/>
          </a:xfrm>
        </p:grpSpPr>
        <p:sp>
          <p:nvSpPr>
            <p:cNvPr id="672" name="Google Shape;672;p5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59"/>
          <p:cNvGrpSpPr/>
          <p:nvPr/>
        </p:nvGrpSpPr>
        <p:grpSpPr>
          <a:xfrm>
            <a:off x="1951688" y="2709308"/>
            <a:ext cx="965160" cy="216230"/>
            <a:chOff x="4411970" y="2468674"/>
            <a:chExt cx="747317" cy="167425"/>
          </a:xfrm>
        </p:grpSpPr>
        <p:sp>
          <p:nvSpPr>
            <p:cNvPr id="676" name="Google Shape;676;p5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 name="Google Shape;678;p59"/>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 name="Google Shape;679;p59"/>
          <p:cNvGrpSpPr/>
          <p:nvPr/>
        </p:nvGrpSpPr>
        <p:grpSpPr>
          <a:xfrm>
            <a:off x="959254" y="2334687"/>
            <a:ext cx="1959041" cy="208784"/>
            <a:chOff x="6336019" y="3733725"/>
            <a:chExt cx="2566206" cy="351310"/>
          </a:xfrm>
        </p:grpSpPr>
        <p:sp>
          <p:nvSpPr>
            <p:cNvPr id="680" name="Google Shape;680;p5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9"/>
          <p:cNvGrpSpPr/>
          <p:nvPr/>
        </p:nvGrpSpPr>
        <p:grpSpPr>
          <a:xfrm>
            <a:off x="1951688" y="3950602"/>
            <a:ext cx="946551" cy="153200"/>
            <a:chOff x="4404545" y="3301592"/>
            <a:chExt cx="782403" cy="129272"/>
          </a:xfrm>
        </p:grpSpPr>
        <p:sp>
          <p:nvSpPr>
            <p:cNvPr id="685" name="Google Shape;685;p5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59"/>
          <p:cNvGrpSpPr/>
          <p:nvPr/>
        </p:nvGrpSpPr>
        <p:grpSpPr>
          <a:xfrm>
            <a:off x="1951688" y="3695937"/>
            <a:ext cx="962257" cy="139127"/>
            <a:chOff x="4411970" y="3131459"/>
            <a:chExt cx="710520" cy="117397"/>
          </a:xfrm>
        </p:grpSpPr>
        <p:sp>
          <p:nvSpPr>
            <p:cNvPr id="688" name="Google Shape;688;p5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690" name="Google Shape;690;p59"/>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1" name="Google Shape;691;p59"/>
          <p:cNvGrpSpPr/>
          <p:nvPr/>
        </p:nvGrpSpPr>
        <p:grpSpPr>
          <a:xfrm>
            <a:off x="951833" y="3621603"/>
            <a:ext cx="823838" cy="458988"/>
            <a:chOff x="4411970" y="1801825"/>
            <a:chExt cx="734586" cy="409262"/>
          </a:xfrm>
        </p:grpSpPr>
        <p:sp>
          <p:nvSpPr>
            <p:cNvPr id="692" name="Google Shape;692;p5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9"/>
          <p:cNvGrpSpPr/>
          <p:nvPr/>
        </p:nvGrpSpPr>
        <p:grpSpPr>
          <a:xfrm>
            <a:off x="3056804" y="2339173"/>
            <a:ext cx="521514" cy="521514"/>
            <a:chOff x="5681300" y="2527788"/>
            <a:chExt cx="805800" cy="805800"/>
          </a:xfrm>
        </p:grpSpPr>
        <p:sp>
          <p:nvSpPr>
            <p:cNvPr id="695" name="Google Shape;695;p5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59"/>
          <p:cNvGrpSpPr/>
          <p:nvPr/>
        </p:nvGrpSpPr>
        <p:grpSpPr>
          <a:xfrm>
            <a:off x="3051044" y="3094865"/>
            <a:ext cx="533033" cy="533033"/>
            <a:chOff x="4049800" y="640400"/>
            <a:chExt cx="858900" cy="858900"/>
          </a:xfrm>
        </p:grpSpPr>
        <p:sp>
          <p:nvSpPr>
            <p:cNvPr id="698" name="Google Shape;698;p5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59"/>
          <p:cNvGrpSpPr/>
          <p:nvPr/>
        </p:nvGrpSpPr>
        <p:grpSpPr>
          <a:xfrm>
            <a:off x="2976527" y="3772543"/>
            <a:ext cx="682068" cy="682068"/>
            <a:chOff x="5080188" y="927900"/>
            <a:chExt cx="961200" cy="961200"/>
          </a:xfrm>
        </p:grpSpPr>
        <p:sp>
          <p:nvSpPr>
            <p:cNvPr id="701" name="Google Shape;701;p5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59"/>
          <p:cNvGrpSpPr/>
          <p:nvPr/>
        </p:nvGrpSpPr>
        <p:grpSpPr>
          <a:xfrm>
            <a:off x="4440026" y="3869234"/>
            <a:ext cx="505650" cy="504006"/>
            <a:chOff x="6039282" y="1042577"/>
            <a:chExt cx="734315" cy="731929"/>
          </a:xfrm>
        </p:grpSpPr>
        <p:sp>
          <p:nvSpPr>
            <p:cNvPr id="710" name="Google Shape;710;p5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 name="Google Shape;731;p59"/>
          <p:cNvGrpSpPr/>
          <p:nvPr/>
        </p:nvGrpSpPr>
        <p:grpSpPr>
          <a:xfrm>
            <a:off x="5052628" y="2298862"/>
            <a:ext cx="567744" cy="602136"/>
            <a:chOff x="1825800" y="1651625"/>
            <a:chExt cx="539989" cy="571775"/>
          </a:xfrm>
        </p:grpSpPr>
        <p:sp>
          <p:nvSpPr>
            <p:cNvPr id="732" name="Google Shape;732;p5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59"/>
          <p:cNvGrpSpPr/>
          <p:nvPr/>
        </p:nvGrpSpPr>
        <p:grpSpPr>
          <a:xfrm>
            <a:off x="3727557" y="3855579"/>
            <a:ext cx="508123" cy="507955"/>
            <a:chOff x="1897577" y="2802432"/>
            <a:chExt cx="492176" cy="492014"/>
          </a:xfrm>
        </p:grpSpPr>
        <p:sp>
          <p:nvSpPr>
            <p:cNvPr id="737" name="Google Shape;737;p5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59"/>
          <p:cNvGrpSpPr/>
          <p:nvPr/>
        </p:nvGrpSpPr>
        <p:grpSpPr>
          <a:xfrm>
            <a:off x="959087" y="4169123"/>
            <a:ext cx="809227" cy="200842"/>
            <a:chOff x="2013045" y="4813233"/>
            <a:chExt cx="921986" cy="228854"/>
          </a:xfrm>
        </p:grpSpPr>
        <p:sp>
          <p:nvSpPr>
            <p:cNvPr id="750" name="Google Shape;750;p5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59"/>
          <p:cNvGrpSpPr/>
          <p:nvPr/>
        </p:nvGrpSpPr>
        <p:grpSpPr>
          <a:xfrm>
            <a:off x="967547" y="2656004"/>
            <a:ext cx="792421" cy="269941"/>
            <a:chOff x="1046767" y="4756633"/>
            <a:chExt cx="859646" cy="292841"/>
          </a:xfrm>
        </p:grpSpPr>
        <p:sp>
          <p:nvSpPr>
            <p:cNvPr id="753" name="Google Shape;753;p5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59"/>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9"/>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9"/>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9"/>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 name="Google Shape;760;p59"/>
          <p:cNvGrpSpPr/>
          <p:nvPr/>
        </p:nvGrpSpPr>
        <p:grpSpPr>
          <a:xfrm>
            <a:off x="7103403" y="2550562"/>
            <a:ext cx="166473" cy="141497"/>
            <a:chOff x="4660325" y="1866850"/>
            <a:chExt cx="68350" cy="58100"/>
          </a:xfrm>
        </p:grpSpPr>
        <p:sp>
          <p:nvSpPr>
            <p:cNvPr id="761" name="Google Shape;761;p5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59"/>
          <p:cNvGrpSpPr/>
          <p:nvPr/>
        </p:nvGrpSpPr>
        <p:grpSpPr>
          <a:xfrm>
            <a:off x="7412747" y="2576286"/>
            <a:ext cx="162515" cy="90049"/>
            <a:chOff x="4791775" y="1877500"/>
            <a:chExt cx="66725" cy="36975"/>
          </a:xfrm>
        </p:grpSpPr>
        <p:sp>
          <p:nvSpPr>
            <p:cNvPr id="764" name="Google Shape;764;p5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59"/>
          <p:cNvGrpSpPr/>
          <p:nvPr/>
        </p:nvGrpSpPr>
        <p:grpSpPr>
          <a:xfrm>
            <a:off x="7734460" y="2576286"/>
            <a:ext cx="144979" cy="90049"/>
            <a:chOff x="4923925" y="1877500"/>
            <a:chExt cx="59525" cy="36975"/>
          </a:xfrm>
        </p:grpSpPr>
        <p:sp>
          <p:nvSpPr>
            <p:cNvPr id="767" name="Google Shape;767;p5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59"/>
          <p:cNvGrpSpPr/>
          <p:nvPr/>
        </p:nvGrpSpPr>
        <p:grpSpPr>
          <a:xfrm>
            <a:off x="8028952" y="2558477"/>
            <a:ext cx="141447" cy="125667"/>
            <a:chOff x="5058450" y="1870100"/>
            <a:chExt cx="58075" cy="51600"/>
          </a:xfrm>
        </p:grpSpPr>
        <p:sp>
          <p:nvSpPr>
            <p:cNvPr id="770" name="Google Shape;770;p5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59"/>
          <p:cNvGrpSpPr/>
          <p:nvPr/>
        </p:nvGrpSpPr>
        <p:grpSpPr>
          <a:xfrm>
            <a:off x="7443466" y="2980885"/>
            <a:ext cx="101077" cy="107645"/>
            <a:chOff x="4811425" y="2065025"/>
            <a:chExt cx="41500" cy="44200"/>
          </a:xfrm>
        </p:grpSpPr>
        <p:sp>
          <p:nvSpPr>
            <p:cNvPr id="773" name="Google Shape;773;p5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59"/>
          <p:cNvGrpSpPr/>
          <p:nvPr/>
        </p:nvGrpSpPr>
        <p:grpSpPr>
          <a:xfrm>
            <a:off x="7735904" y="2981098"/>
            <a:ext cx="120867" cy="107218"/>
            <a:chOff x="4929875" y="2065025"/>
            <a:chExt cx="49625" cy="44025"/>
          </a:xfrm>
        </p:grpSpPr>
        <p:sp>
          <p:nvSpPr>
            <p:cNvPr id="776" name="Google Shape;776;p5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9"/>
          <p:cNvGrpSpPr/>
          <p:nvPr/>
        </p:nvGrpSpPr>
        <p:grpSpPr>
          <a:xfrm>
            <a:off x="8064572" y="2984112"/>
            <a:ext cx="70206" cy="101191"/>
            <a:chOff x="5083925" y="2066350"/>
            <a:chExt cx="28825" cy="41550"/>
          </a:xfrm>
        </p:grpSpPr>
        <p:sp>
          <p:nvSpPr>
            <p:cNvPr id="779" name="Google Shape;779;p5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59"/>
          <p:cNvGrpSpPr/>
          <p:nvPr/>
        </p:nvGrpSpPr>
        <p:grpSpPr>
          <a:xfrm>
            <a:off x="7096126" y="2999759"/>
            <a:ext cx="181026" cy="69896"/>
            <a:chOff x="4659775" y="2072775"/>
            <a:chExt cx="74325" cy="28700"/>
          </a:xfrm>
        </p:grpSpPr>
        <p:sp>
          <p:nvSpPr>
            <p:cNvPr id="782" name="Google Shape;782;p5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59"/>
          <p:cNvGrpSpPr/>
          <p:nvPr/>
        </p:nvGrpSpPr>
        <p:grpSpPr>
          <a:xfrm>
            <a:off x="8015982" y="2790324"/>
            <a:ext cx="167387" cy="89197"/>
            <a:chOff x="4662475" y="1976500"/>
            <a:chExt cx="68725" cy="36625"/>
          </a:xfrm>
        </p:grpSpPr>
        <p:sp>
          <p:nvSpPr>
            <p:cNvPr id="786" name="Google Shape;786;p5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 name="Google Shape;789;p59"/>
          <p:cNvGrpSpPr/>
          <p:nvPr/>
        </p:nvGrpSpPr>
        <p:grpSpPr>
          <a:xfrm>
            <a:off x="7712887" y="2793764"/>
            <a:ext cx="166899" cy="82317"/>
            <a:chOff x="4920150" y="1977875"/>
            <a:chExt cx="68525" cy="33800"/>
          </a:xfrm>
        </p:grpSpPr>
        <p:sp>
          <p:nvSpPr>
            <p:cNvPr id="790" name="Google Shape;790;p5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9"/>
          <p:cNvGrpSpPr/>
          <p:nvPr/>
        </p:nvGrpSpPr>
        <p:grpSpPr>
          <a:xfrm>
            <a:off x="7124044" y="3197682"/>
            <a:ext cx="125190" cy="127859"/>
            <a:chOff x="4676550" y="2160575"/>
            <a:chExt cx="51400" cy="52500"/>
          </a:xfrm>
        </p:grpSpPr>
        <p:sp>
          <p:nvSpPr>
            <p:cNvPr id="794" name="Google Shape;794;p5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59"/>
          <p:cNvGrpSpPr/>
          <p:nvPr/>
        </p:nvGrpSpPr>
        <p:grpSpPr>
          <a:xfrm>
            <a:off x="7421302" y="3204714"/>
            <a:ext cx="145405" cy="113794"/>
            <a:chOff x="4768325" y="2163475"/>
            <a:chExt cx="59700" cy="46725"/>
          </a:xfrm>
        </p:grpSpPr>
        <p:sp>
          <p:nvSpPr>
            <p:cNvPr id="798" name="Google Shape;798;p5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0" name="Google Shape;800;p59"/>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9"/>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9"/>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9"/>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9"/>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9"/>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 name="Google Shape;806;p59"/>
          <p:cNvGrpSpPr/>
          <p:nvPr/>
        </p:nvGrpSpPr>
        <p:grpSpPr>
          <a:xfrm>
            <a:off x="7437621" y="3459808"/>
            <a:ext cx="112768" cy="106853"/>
            <a:chOff x="4768575" y="2253950"/>
            <a:chExt cx="46300" cy="43875"/>
          </a:xfrm>
        </p:grpSpPr>
        <p:sp>
          <p:nvSpPr>
            <p:cNvPr id="807" name="Google Shape;807;p5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9"/>
          <p:cNvGrpSpPr/>
          <p:nvPr/>
        </p:nvGrpSpPr>
        <p:grpSpPr>
          <a:xfrm>
            <a:off x="7737243" y="3948834"/>
            <a:ext cx="118187" cy="146246"/>
            <a:chOff x="4960900" y="2433225"/>
            <a:chExt cx="48525" cy="60050"/>
          </a:xfrm>
        </p:grpSpPr>
        <p:sp>
          <p:nvSpPr>
            <p:cNvPr id="810" name="Google Shape;810;p5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9"/>
          <p:cNvGrpSpPr/>
          <p:nvPr/>
        </p:nvGrpSpPr>
        <p:grpSpPr>
          <a:xfrm>
            <a:off x="7425808" y="4212895"/>
            <a:ext cx="136394" cy="143810"/>
            <a:chOff x="4854075" y="2527625"/>
            <a:chExt cx="56000" cy="59050"/>
          </a:xfrm>
        </p:grpSpPr>
        <p:sp>
          <p:nvSpPr>
            <p:cNvPr id="813" name="Google Shape;813;p5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 name="Google Shape;815;p59"/>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9"/>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9"/>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8" name="Google Shape;818;p59"/>
          <p:cNvGrpSpPr/>
          <p:nvPr/>
        </p:nvGrpSpPr>
        <p:grpSpPr>
          <a:xfrm>
            <a:off x="8050020" y="3676639"/>
            <a:ext cx="99312" cy="160797"/>
            <a:chOff x="5059700" y="2334775"/>
            <a:chExt cx="40775" cy="66025"/>
          </a:xfrm>
        </p:grpSpPr>
        <p:sp>
          <p:nvSpPr>
            <p:cNvPr id="819" name="Google Shape;819;p5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59"/>
          <p:cNvGrpSpPr/>
          <p:nvPr/>
        </p:nvGrpSpPr>
        <p:grpSpPr>
          <a:xfrm>
            <a:off x="8007184" y="3941771"/>
            <a:ext cx="184984" cy="160371"/>
            <a:chOff x="5037700" y="2430325"/>
            <a:chExt cx="75950" cy="65850"/>
          </a:xfrm>
        </p:grpSpPr>
        <p:sp>
          <p:nvSpPr>
            <p:cNvPr id="829" name="Google Shape;829;p5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59"/>
          <p:cNvGrpSpPr/>
          <p:nvPr/>
        </p:nvGrpSpPr>
        <p:grpSpPr>
          <a:xfrm>
            <a:off x="7426689" y="3708223"/>
            <a:ext cx="173014" cy="97629"/>
            <a:chOff x="4756975" y="2341800"/>
            <a:chExt cx="91975" cy="51925"/>
          </a:xfrm>
        </p:grpSpPr>
        <p:sp>
          <p:nvSpPr>
            <p:cNvPr id="832" name="Google Shape;832;p5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59"/>
          <p:cNvGrpSpPr/>
          <p:nvPr/>
        </p:nvGrpSpPr>
        <p:grpSpPr>
          <a:xfrm>
            <a:off x="7693626" y="4196920"/>
            <a:ext cx="212497" cy="175761"/>
            <a:chOff x="4943575" y="2516350"/>
            <a:chExt cx="98675" cy="81700"/>
          </a:xfrm>
        </p:grpSpPr>
        <p:sp>
          <p:nvSpPr>
            <p:cNvPr id="853" name="Google Shape;853;p5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 name="Google Shape;931;p59"/>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9"/>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9"/>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9"/>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grpSp>
        <p:nvGrpSpPr>
          <p:cNvPr id="940" name="Google Shape;940;p60"/>
          <p:cNvGrpSpPr/>
          <p:nvPr/>
        </p:nvGrpSpPr>
        <p:grpSpPr>
          <a:xfrm>
            <a:off x="6681268" y="3584496"/>
            <a:ext cx="560636" cy="516497"/>
            <a:chOff x="6652051" y="3714143"/>
            <a:chExt cx="560636" cy="516497"/>
          </a:xfrm>
        </p:grpSpPr>
        <p:grpSp>
          <p:nvGrpSpPr>
            <p:cNvPr id="941" name="Google Shape;941;p60"/>
            <p:cNvGrpSpPr/>
            <p:nvPr/>
          </p:nvGrpSpPr>
          <p:grpSpPr>
            <a:xfrm>
              <a:off x="6669657" y="3716715"/>
              <a:ext cx="466768" cy="464314"/>
              <a:chOff x="3139766" y="765669"/>
              <a:chExt cx="886380" cy="881888"/>
            </a:xfrm>
          </p:grpSpPr>
          <p:grpSp>
            <p:nvGrpSpPr>
              <p:cNvPr id="942" name="Google Shape;942;p60"/>
              <p:cNvGrpSpPr/>
              <p:nvPr/>
            </p:nvGrpSpPr>
            <p:grpSpPr>
              <a:xfrm>
                <a:off x="3139766" y="765669"/>
                <a:ext cx="886380" cy="881888"/>
                <a:chOff x="3139766" y="765669"/>
                <a:chExt cx="886380" cy="881888"/>
              </a:xfrm>
            </p:grpSpPr>
            <p:sp>
              <p:nvSpPr>
                <p:cNvPr id="943" name="Google Shape;943;p6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6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 name="Google Shape;952;p6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 name="Google Shape;956;p6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60"/>
          <p:cNvGrpSpPr/>
          <p:nvPr/>
        </p:nvGrpSpPr>
        <p:grpSpPr>
          <a:xfrm>
            <a:off x="7679978" y="3065079"/>
            <a:ext cx="104231" cy="320340"/>
            <a:chOff x="7564426" y="3224343"/>
            <a:chExt cx="119985" cy="368801"/>
          </a:xfrm>
        </p:grpSpPr>
        <p:sp>
          <p:nvSpPr>
            <p:cNvPr id="958" name="Google Shape;958;p6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60"/>
          <p:cNvGrpSpPr/>
          <p:nvPr/>
        </p:nvGrpSpPr>
        <p:grpSpPr>
          <a:xfrm>
            <a:off x="7379466" y="3059180"/>
            <a:ext cx="189489" cy="332132"/>
            <a:chOff x="8370831" y="3202002"/>
            <a:chExt cx="218129" cy="382376"/>
          </a:xfrm>
        </p:grpSpPr>
        <p:sp>
          <p:nvSpPr>
            <p:cNvPr id="961" name="Google Shape;961;p6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60"/>
          <p:cNvGrpSpPr/>
          <p:nvPr/>
        </p:nvGrpSpPr>
        <p:grpSpPr>
          <a:xfrm>
            <a:off x="8102855" y="3470312"/>
            <a:ext cx="309429" cy="267000"/>
            <a:chOff x="6742064" y="3750480"/>
            <a:chExt cx="399315" cy="344560"/>
          </a:xfrm>
        </p:grpSpPr>
        <p:sp>
          <p:nvSpPr>
            <p:cNvPr id="964" name="Google Shape;964;p6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60"/>
          <p:cNvGrpSpPr/>
          <p:nvPr/>
        </p:nvGrpSpPr>
        <p:grpSpPr>
          <a:xfrm>
            <a:off x="7641874" y="3821360"/>
            <a:ext cx="180437" cy="281608"/>
            <a:chOff x="7248525" y="3739696"/>
            <a:chExt cx="230531" cy="359790"/>
          </a:xfrm>
        </p:grpSpPr>
        <p:sp>
          <p:nvSpPr>
            <p:cNvPr id="967" name="Google Shape;967;p6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60"/>
          <p:cNvGrpSpPr/>
          <p:nvPr/>
        </p:nvGrpSpPr>
        <p:grpSpPr>
          <a:xfrm>
            <a:off x="7887794" y="3464584"/>
            <a:ext cx="162896" cy="278710"/>
            <a:chOff x="7601242" y="3729267"/>
            <a:chExt cx="222566" cy="380803"/>
          </a:xfrm>
        </p:grpSpPr>
        <p:sp>
          <p:nvSpPr>
            <p:cNvPr id="970" name="Google Shape;970;p6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 name="Google Shape;972;p60"/>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 name="Google Shape;973;p60"/>
          <p:cNvGrpSpPr/>
          <p:nvPr/>
        </p:nvGrpSpPr>
        <p:grpSpPr>
          <a:xfrm>
            <a:off x="7377439" y="3465724"/>
            <a:ext cx="193543" cy="275990"/>
            <a:chOff x="8304647" y="3738687"/>
            <a:chExt cx="225076" cy="320956"/>
          </a:xfrm>
        </p:grpSpPr>
        <p:sp>
          <p:nvSpPr>
            <p:cNvPr id="974" name="Google Shape;974;p6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60"/>
          <p:cNvGrpSpPr/>
          <p:nvPr/>
        </p:nvGrpSpPr>
        <p:grpSpPr>
          <a:xfrm>
            <a:off x="7649932" y="3465724"/>
            <a:ext cx="178492" cy="275990"/>
            <a:chOff x="8615101" y="3738687"/>
            <a:chExt cx="207573" cy="320956"/>
          </a:xfrm>
        </p:grpSpPr>
        <p:sp>
          <p:nvSpPr>
            <p:cNvPr id="978" name="Google Shape;978;p6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60"/>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 name="Google Shape;982;p60"/>
          <p:cNvGrpSpPr/>
          <p:nvPr/>
        </p:nvGrpSpPr>
        <p:grpSpPr>
          <a:xfrm>
            <a:off x="7875463" y="3868385"/>
            <a:ext cx="187557" cy="187557"/>
            <a:chOff x="8565775" y="671075"/>
            <a:chExt cx="441000" cy="441000"/>
          </a:xfrm>
        </p:grpSpPr>
        <p:sp>
          <p:nvSpPr>
            <p:cNvPr id="983" name="Google Shape;983;p6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 name="Google Shape;985;p60"/>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0"/>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 name="Google Shape;987;p60"/>
          <p:cNvGrpSpPr/>
          <p:nvPr/>
        </p:nvGrpSpPr>
        <p:grpSpPr>
          <a:xfrm>
            <a:off x="6029935" y="2940910"/>
            <a:ext cx="587865" cy="517731"/>
            <a:chOff x="6000718" y="3070557"/>
            <a:chExt cx="587865" cy="517731"/>
          </a:xfrm>
        </p:grpSpPr>
        <p:sp>
          <p:nvSpPr>
            <p:cNvPr id="988" name="Google Shape;988;p6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60"/>
          <p:cNvGrpSpPr/>
          <p:nvPr/>
        </p:nvGrpSpPr>
        <p:grpSpPr>
          <a:xfrm>
            <a:off x="6044740" y="3584570"/>
            <a:ext cx="557665" cy="516387"/>
            <a:chOff x="6015523" y="3714217"/>
            <a:chExt cx="557665" cy="516387"/>
          </a:xfrm>
        </p:grpSpPr>
        <p:grpSp>
          <p:nvGrpSpPr>
            <p:cNvPr id="999" name="Google Shape;999;p60"/>
            <p:cNvGrpSpPr/>
            <p:nvPr/>
          </p:nvGrpSpPr>
          <p:grpSpPr>
            <a:xfrm>
              <a:off x="6036094" y="3716980"/>
              <a:ext cx="529822" cy="510480"/>
              <a:chOff x="3148311" y="-545634"/>
              <a:chExt cx="1006118" cy="969572"/>
            </a:xfrm>
          </p:grpSpPr>
          <p:sp>
            <p:nvSpPr>
              <p:cNvPr id="1000" name="Google Shape;1000;p6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6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0"/>
          <p:cNvGrpSpPr/>
          <p:nvPr/>
        </p:nvGrpSpPr>
        <p:grpSpPr>
          <a:xfrm>
            <a:off x="6673522" y="2943981"/>
            <a:ext cx="576302" cy="511871"/>
            <a:chOff x="6644304" y="3073628"/>
            <a:chExt cx="576302" cy="511871"/>
          </a:xfrm>
        </p:grpSpPr>
        <p:grpSp>
          <p:nvGrpSpPr>
            <p:cNvPr id="1012" name="Google Shape;1012;p60"/>
            <p:cNvGrpSpPr/>
            <p:nvPr/>
          </p:nvGrpSpPr>
          <p:grpSpPr>
            <a:xfrm>
              <a:off x="6712169" y="3073651"/>
              <a:ext cx="481611" cy="506713"/>
              <a:chOff x="1833536" y="-546641"/>
              <a:chExt cx="914567" cy="962419"/>
            </a:xfrm>
          </p:grpSpPr>
          <p:grpSp>
            <p:nvGrpSpPr>
              <p:cNvPr id="1013" name="Google Shape;1013;p60"/>
              <p:cNvGrpSpPr/>
              <p:nvPr/>
            </p:nvGrpSpPr>
            <p:grpSpPr>
              <a:xfrm>
                <a:off x="1833536" y="-524249"/>
                <a:ext cx="914567" cy="940027"/>
                <a:chOff x="1833536" y="-524249"/>
                <a:chExt cx="914567" cy="940027"/>
              </a:xfrm>
            </p:grpSpPr>
            <p:sp>
              <p:nvSpPr>
                <p:cNvPr id="1014" name="Google Shape;1014;p6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 name="Google Shape;1019;p6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6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60"/>
          <p:cNvGrpSpPr/>
          <p:nvPr/>
        </p:nvGrpSpPr>
        <p:grpSpPr>
          <a:xfrm>
            <a:off x="752796" y="2869970"/>
            <a:ext cx="2622876" cy="1333540"/>
            <a:chOff x="238125" y="1038125"/>
            <a:chExt cx="7146800" cy="3633625"/>
          </a:xfrm>
        </p:grpSpPr>
        <p:sp>
          <p:nvSpPr>
            <p:cNvPr id="1025" name="Google Shape;1025;p6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6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6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6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6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6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6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6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6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6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6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6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6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6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6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6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6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6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6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6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6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6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6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6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6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6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6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6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6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6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6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6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6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6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6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6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6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6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6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6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6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6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6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6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6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6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6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6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6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6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6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6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6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6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7" name="Google Shape;2597;p60"/>
          <p:cNvGrpSpPr/>
          <p:nvPr/>
        </p:nvGrpSpPr>
        <p:grpSpPr>
          <a:xfrm>
            <a:off x="5938558" y="1033351"/>
            <a:ext cx="2435960" cy="1297725"/>
            <a:chOff x="233350" y="949250"/>
            <a:chExt cx="7137300" cy="3802300"/>
          </a:xfrm>
        </p:grpSpPr>
        <p:sp>
          <p:nvSpPr>
            <p:cNvPr id="2598" name="Google Shape;2598;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60"/>
          <p:cNvGrpSpPr/>
          <p:nvPr/>
        </p:nvGrpSpPr>
        <p:grpSpPr>
          <a:xfrm>
            <a:off x="731715" y="995041"/>
            <a:ext cx="2665073" cy="1317140"/>
            <a:chOff x="793334" y="1192826"/>
            <a:chExt cx="2665073" cy="1317140"/>
          </a:xfrm>
        </p:grpSpPr>
        <p:sp>
          <p:nvSpPr>
            <p:cNvPr id="2650" name="Google Shape;2650;p6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60"/>
          <p:cNvGrpSpPr/>
          <p:nvPr/>
        </p:nvGrpSpPr>
        <p:grpSpPr>
          <a:xfrm>
            <a:off x="3450485" y="919691"/>
            <a:ext cx="2310381" cy="1488888"/>
            <a:chOff x="229225" y="549050"/>
            <a:chExt cx="7161750" cy="4615275"/>
          </a:xfrm>
        </p:grpSpPr>
        <p:sp>
          <p:nvSpPr>
            <p:cNvPr id="6618" name="Google Shape;6618;p6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5" name="Google Shape;6735;p60"/>
          <p:cNvGrpSpPr/>
          <p:nvPr/>
        </p:nvGrpSpPr>
        <p:grpSpPr>
          <a:xfrm>
            <a:off x="3548403" y="2849588"/>
            <a:ext cx="2310282" cy="1374222"/>
            <a:chOff x="238125" y="732525"/>
            <a:chExt cx="7130500" cy="4241425"/>
          </a:xfrm>
        </p:grpSpPr>
        <p:sp>
          <p:nvSpPr>
            <p:cNvPr id="6736" name="Google Shape;6736;p6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3" name="Shape 6853"/>
        <p:cNvGrpSpPr/>
        <p:nvPr/>
      </p:nvGrpSpPr>
      <p:grpSpPr>
        <a:xfrm>
          <a:off x="0" y="0"/>
          <a:ext cx="0" cy="0"/>
          <a:chOff x="0" y="0"/>
          <a:chExt cx="0" cy="0"/>
        </a:xfrm>
      </p:grpSpPr>
      <p:grpSp>
        <p:nvGrpSpPr>
          <p:cNvPr id="6854" name="Google Shape;6854;p61"/>
          <p:cNvGrpSpPr/>
          <p:nvPr/>
        </p:nvGrpSpPr>
        <p:grpSpPr>
          <a:xfrm>
            <a:off x="2100560" y="3398663"/>
            <a:ext cx="1102891" cy="760337"/>
            <a:chOff x="4967783" y="2151471"/>
            <a:chExt cx="3920692" cy="2702940"/>
          </a:xfrm>
        </p:grpSpPr>
        <p:grpSp>
          <p:nvGrpSpPr>
            <p:cNvPr id="6855" name="Google Shape;6855;p61"/>
            <p:cNvGrpSpPr/>
            <p:nvPr/>
          </p:nvGrpSpPr>
          <p:grpSpPr>
            <a:xfrm>
              <a:off x="5045709" y="2252109"/>
              <a:ext cx="3761071" cy="2501708"/>
              <a:chOff x="2691784" y="1805334"/>
              <a:chExt cx="3761071" cy="2501708"/>
            </a:xfrm>
          </p:grpSpPr>
          <p:sp>
            <p:nvSpPr>
              <p:cNvPr id="6856" name="Google Shape;6856;p6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1"/>
            <p:cNvGrpSpPr/>
            <p:nvPr/>
          </p:nvGrpSpPr>
          <p:grpSpPr>
            <a:xfrm>
              <a:off x="4967783" y="2151471"/>
              <a:ext cx="3920692" cy="2702940"/>
              <a:chOff x="2613858" y="1704696"/>
              <a:chExt cx="3920692" cy="2702940"/>
            </a:xfrm>
          </p:grpSpPr>
          <p:sp>
            <p:nvSpPr>
              <p:cNvPr id="6864" name="Google Shape;6864;p6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69" name="Google Shape;6869;p61"/>
          <p:cNvGrpSpPr/>
          <p:nvPr/>
        </p:nvGrpSpPr>
        <p:grpSpPr>
          <a:xfrm>
            <a:off x="3504468" y="1286940"/>
            <a:ext cx="1561911" cy="708580"/>
            <a:chOff x="3530532" y="1496185"/>
            <a:chExt cx="1561911" cy="708580"/>
          </a:xfrm>
        </p:grpSpPr>
        <p:grpSp>
          <p:nvGrpSpPr>
            <p:cNvPr id="6870" name="Google Shape;6870;p61"/>
            <p:cNvGrpSpPr/>
            <p:nvPr/>
          </p:nvGrpSpPr>
          <p:grpSpPr>
            <a:xfrm>
              <a:off x="3720318" y="1857562"/>
              <a:ext cx="1372125" cy="54"/>
              <a:chOff x="3720318" y="1857562"/>
              <a:chExt cx="1372125" cy="54"/>
            </a:xfrm>
          </p:grpSpPr>
          <p:cxnSp>
            <p:nvCxnSpPr>
              <p:cNvPr id="6871" name="Google Shape;6871;p61"/>
              <p:cNvCxnSpPr>
                <a:endCxn id="687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73" name="Google Shape;6873;p6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74" name="Google Shape;6874;p6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875" name="Google Shape;6875;p61"/>
              <p:cNvCxnSpPr>
                <a:stCxn id="687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876" name="Google Shape;6876;p61"/>
            <p:cNvGrpSpPr/>
            <p:nvPr/>
          </p:nvGrpSpPr>
          <p:grpSpPr>
            <a:xfrm>
              <a:off x="3567462" y="1496185"/>
              <a:ext cx="286500" cy="272914"/>
              <a:chOff x="3567462" y="1496185"/>
              <a:chExt cx="286500" cy="272914"/>
            </a:xfrm>
          </p:grpSpPr>
          <p:cxnSp>
            <p:nvCxnSpPr>
              <p:cNvPr id="6877" name="Google Shape;6877;p6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78" name="Google Shape;6878;p6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9" name="Google Shape;6879;p6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1" name="Google Shape;6881;p61"/>
            <p:cNvGrpSpPr/>
            <p:nvPr/>
          </p:nvGrpSpPr>
          <p:grpSpPr>
            <a:xfrm>
              <a:off x="3929014" y="1960574"/>
              <a:ext cx="286500" cy="242342"/>
              <a:chOff x="3929014" y="1960574"/>
              <a:chExt cx="286500" cy="242342"/>
            </a:xfrm>
          </p:grpSpPr>
          <p:cxnSp>
            <p:nvCxnSpPr>
              <p:cNvPr id="6882" name="Google Shape;6882;p6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883" name="Google Shape;6883;p6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61"/>
            <p:cNvGrpSpPr/>
            <p:nvPr/>
          </p:nvGrpSpPr>
          <p:grpSpPr>
            <a:xfrm>
              <a:off x="4290828" y="1496185"/>
              <a:ext cx="286500" cy="272914"/>
              <a:chOff x="4290828" y="1496185"/>
              <a:chExt cx="286500" cy="272914"/>
            </a:xfrm>
          </p:grpSpPr>
          <p:cxnSp>
            <p:nvCxnSpPr>
              <p:cNvPr id="6885" name="Google Shape;6885;p6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886" name="Google Shape;6886;p6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87" name="Google Shape;6887;p6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8" name="Google Shape;6888;p61"/>
            <p:cNvGrpSpPr/>
            <p:nvPr/>
          </p:nvGrpSpPr>
          <p:grpSpPr>
            <a:xfrm>
              <a:off x="4657726" y="1959674"/>
              <a:ext cx="286500" cy="245092"/>
              <a:chOff x="4657726" y="1959674"/>
              <a:chExt cx="286500" cy="245092"/>
            </a:xfrm>
          </p:grpSpPr>
          <p:cxnSp>
            <p:nvCxnSpPr>
              <p:cNvPr id="6889" name="Google Shape;6889;p6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890" name="Google Shape;6890;p6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1" name="Google Shape;6891;p61"/>
          <p:cNvGrpSpPr/>
          <p:nvPr/>
        </p:nvGrpSpPr>
        <p:grpSpPr>
          <a:xfrm>
            <a:off x="3486488" y="2149036"/>
            <a:ext cx="1597032" cy="378649"/>
            <a:chOff x="3512551" y="2358282"/>
            <a:chExt cx="1597032" cy="378649"/>
          </a:xfrm>
        </p:grpSpPr>
        <p:grpSp>
          <p:nvGrpSpPr>
            <p:cNvPr id="6892" name="Google Shape;6892;p61"/>
            <p:cNvGrpSpPr/>
            <p:nvPr/>
          </p:nvGrpSpPr>
          <p:grpSpPr>
            <a:xfrm>
              <a:off x="3738198" y="2553002"/>
              <a:ext cx="1145834" cy="117"/>
              <a:chOff x="3738198" y="2553002"/>
              <a:chExt cx="1145834" cy="117"/>
            </a:xfrm>
          </p:grpSpPr>
          <p:cxnSp>
            <p:nvCxnSpPr>
              <p:cNvPr id="6893" name="Google Shape;6893;p6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94" name="Google Shape;6894;p6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895" name="Google Shape;6895;p61"/>
              <p:cNvCxnSpPr>
                <a:stCxn id="6896" idx="6"/>
                <a:endCxn id="689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898" name="Google Shape;6898;p61"/>
            <p:cNvGrpSpPr/>
            <p:nvPr/>
          </p:nvGrpSpPr>
          <p:grpSpPr>
            <a:xfrm>
              <a:off x="3969644" y="2440153"/>
              <a:ext cx="225900" cy="296779"/>
              <a:chOff x="3969644" y="2440153"/>
              <a:chExt cx="225900" cy="296779"/>
            </a:xfrm>
          </p:grpSpPr>
          <p:cxnSp>
            <p:nvCxnSpPr>
              <p:cNvPr id="6899" name="Google Shape;6899;p6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897" name="Google Shape;6897;p6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1"/>
            <p:cNvGrpSpPr/>
            <p:nvPr/>
          </p:nvGrpSpPr>
          <p:grpSpPr>
            <a:xfrm>
              <a:off x="4426818" y="2358282"/>
              <a:ext cx="225600" cy="307471"/>
              <a:chOff x="4426818" y="2358282"/>
              <a:chExt cx="225600" cy="307471"/>
            </a:xfrm>
          </p:grpSpPr>
          <p:cxnSp>
            <p:nvCxnSpPr>
              <p:cNvPr id="6902" name="Google Shape;6902;p61"/>
              <p:cNvCxnSpPr>
                <a:stCxn id="690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904" name="Google Shape;6904;p6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1"/>
            <p:cNvGrpSpPr/>
            <p:nvPr/>
          </p:nvGrpSpPr>
          <p:grpSpPr>
            <a:xfrm>
              <a:off x="4883984" y="2440153"/>
              <a:ext cx="225600" cy="296479"/>
              <a:chOff x="4883984" y="2440153"/>
              <a:chExt cx="225600" cy="296479"/>
            </a:xfrm>
          </p:grpSpPr>
          <p:cxnSp>
            <p:nvCxnSpPr>
              <p:cNvPr id="6906" name="Google Shape;6906;p6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907" name="Google Shape;6907;p6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61"/>
            <p:cNvGrpSpPr/>
            <p:nvPr/>
          </p:nvGrpSpPr>
          <p:grpSpPr>
            <a:xfrm>
              <a:off x="3512551" y="2358356"/>
              <a:ext cx="225647" cy="307629"/>
              <a:chOff x="2182679" y="2005014"/>
              <a:chExt cx="792300" cy="1080158"/>
            </a:xfrm>
          </p:grpSpPr>
          <p:cxnSp>
            <p:nvCxnSpPr>
              <p:cNvPr id="6910" name="Google Shape;6910;p61"/>
              <p:cNvCxnSpPr>
                <a:stCxn id="691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896" name="Google Shape;6896;p6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12" name="Google Shape;6912;p61"/>
          <p:cNvGrpSpPr/>
          <p:nvPr/>
        </p:nvGrpSpPr>
        <p:grpSpPr>
          <a:xfrm>
            <a:off x="6846570" y="972834"/>
            <a:ext cx="1559809" cy="722610"/>
            <a:chOff x="634175" y="2986275"/>
            <a:chExt cx="3147949" cy="1458344"/>
          </a:xfrm>
        </p:grpSpPr>
        <p:cxnSp>
          <p:nvCxnSpPr>
            <p:cNvPr id="6913" name="Google Shape;6913;p61"/>
            <p:cNvCxnSpPr>
              <a:stCxn id="6914" idx="4"/>
              <a:endCxn id="691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916" name="Google Shape;6916;p61"/>
            <p:cNvCxnSpPr>
              <a:stCxn id="6915" idx="0"/>
              <a:endCxn id="691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18" name="Google Shape;6918;p61"/>
            <p:cNvCxnSpPr>
              <a:stCxn id="6917" idx="4"/>
              <a:endCxn id="691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920" name="Google Shape;6920;p61"/>
            <p:cNvCxnSpPr>
              <a:stCxn id="6919" idx="0"/>
              <a:endCxn id="692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921" name="Google Shape;6921;p6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7" name="Google Shape;6917;p6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4" name="Google Shape;6914;p6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9" name="Google Shape;6919;p6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915" name="Google Shape;6915;p6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922" name="Google Shape;6922;p61"/>
          <p:cNvGrpSpPr/>
          <p:nvPr/>
        </p:nvGrpSpPr>
        <p:grpSpPr>
          <a:xfrm>
            <a:off x="3500360" y="2682741"/>
            <a:ext cx="1570719" cy="294123"/>
            <a:chOff x="998425" y="1182125"/>
            <a:chExt cx="1065400" cy="199500"/>
          </a:xfrm>
        </p:grpSpPr>
        <p:sp>
          <p:nvSpPr>
            <p:cNvPr id="6923" name="Google Shape;6923;p6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1"/>
          <p:cNvGrpSpPr/>
          <p:nvPr/>
        </p:nvGrpSpPr>
        <p:grpSpPr>
          <a:xfrm>
            <a:off x="6843616" y="1800228"/>
            <a:ext cx="1565716" cy="366729"/>
            <a:chOff x="1247650" y="2075423"/>
            <a:chExt cx="6648477" cy="1557238"/>
          </a:xfrm>
        </p:grpSpPr>
        <p:sp>
          <p:nvSpPr>
            <p:cNvPr id="6929" name="Google Shape;6929;p6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1"/>
          <p:cNvGrpSpPr/>
          <p:nvPr/>
        </p:nvGrpSpPr>
        <p:grpSpPr>
          <a:xfrm>
            <a:off x="6827928" y="2949043"/>
            <a:ext cx="1597061" cy="663440"/>
            <a:chOff x="6796238" y="3158297"/>
            <a:chExt cx="1630319" cy="677257"/>
          </a:xfrm>
        </p:grpSpPr>
        <p:cxnSp>
          <p:nvCxnSpPr>
            <p:cNvPr id="6936" name="Google Shape;6936;p6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37" name="Google Shape;6937;p6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938" name="Google Shape;6938;p6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939" name="Google Shape;6939;p6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940" name="Google Shape;6940;p61"/>
            <p:cNvGrpSpPr/>
            <p:nvPr/>
          </p:nvGrpSpPr>
          <p:grpSpPr>
            <a:xfrm>
              <a:off x="6796238" y="3311904"/>
              <a:ext cx="1630319" cy="377697"/>
              <a:chOff x="6796238" y="3311904"/>
              <a:chExt cx="1630319" cy="377697"/>
            </a:xfrm>
          </p:grpSpPr>
          <p:sp>
            <p:nvSpPr>
              <p:cNvPr id="6941" name="Google Shape;6941;p6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44" name="Google Shape;6944;p61"/>
          <p:cNvGrpSpPr/>
          <p:nvPr/>
        </p:nvGrpSpPr>
        <p:grpSpPr>
          <a:xfrm>
            <a:off x="5349066" y="970435"/>
            <a:ext cx="1368606" cy="1593805"/>
            <a:chOff x="1839112" y="2209163"/>
            <a:chExt cx="1918159" cy="2233784"/>
          </a:xfrm>
        </p:grpSpPr>
        <p:sp>
          <p:nvSpPr>
            <p:cNvPr id="6945" name="Google Shape;6945;p6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8" name="Google Shape;6948;p61"/>
            <p:cNvCxnSpPr>
              <a:stCxn id="6945" idx="6"/>
              <a:endCxn id="694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49" name="Google Shape;6949;p61"/>
            <p:cNvCxnSpPr>
              <a:stCxn id="6946" idx="4"/>
              <a:endCxn id="695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951" name="Google Shape;6951;p61"/>
            <p:cNvCxnSpPr>
              <a:stCxn id="6950" idx="6"/>
              <a:endCxn id="694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952" name="Google Shape;6952;p61"/>
            <p:cNvCxnSpPr>
              <a:stCxn id="6947" idx="4"/>
              <a:endCxn id="695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950" name="Google Shape;6950;p6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5" name="Google Shape;6955;p61"/>
            <p:cNvCxnSpPr>
              <a:endCxn id="695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956" name="Google Shape;6956;p61"/>
          <p:cNvGrpSpPr/>
          <p:nvPr/>
        </p:nvGrpSpPr>
        <p:grpSpPr>
          <a:xfrm>
            <a:off x="3481439" y="976671"/>
            <a:ext cx="1637968" cy="154942"/>
            <a:chOff x="238125" y="2506075"/>
            <a:chExt cx="7115411" cy="673075"/>
          </a:xfrm>
        </p:grpSpPr>
        <p:sp>
          <p:nvSpPr>
            <p:cNvPr id="6957" name="Google Shape;6957;p6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2" name="Google Shape;6962;p61"/>
          <p:cNvGrpSpPr/>
          <p:nvPr/>
        </p:nvGrpSpPr>
        <p:grpSpPr>
          <a:xfrm>
            <a:off x="720124" y="1298269"/>
            <a:ext cx="2476762" cy="91743"/>
            <a:chOff x="1464850" y="436376"/>
            <a:chExt cx="6001362" cy="222300"/>
          </a:xfrm>
        </p:grpSpPr>
        <p:sp>
          <p:nvSpPr>
            <p:cNvPr id="6963" name="Google Shape;6963;p6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8" name="Google Shape;6968;p6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69" name="Google Shape;6969;p6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70" name="Google Shape;6970;p6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971" name="Google Shape;6971;p6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972" name="Google Shape;6972;p61"/>
          <p:cNvGrpSpPr/>
          <p:nvPr/>
        </p:nvGrpSpPr>
        <p:grpSpPr>
          <a:xfrm>
            <a:off x="706391" y="2533734"/>
            <a:ext cx="1452710" cy="651923"/>
            <a:chOff x="803162" y="2667727"/>
            <a:chExt cx="1411906" cy="633611"/>
          </a:xfrm>
        </p:grpSpPr>
        <p:cxnSp>
          <p:nvCxnSpPr>
            <p:cNvPr id="6973" name="Google Shape;6973;p61"/>
            <p:cNvCxnSpPr>
              <a:stCxn id="6974" idx="2"/>
              <a:endCxn id="697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76" name="Google Shape;6976;p61"/>
            <p:cNvCxnSpPr>
              <a:stCxn id="6977" idx="0"/>
              <a:endCxn id="697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78" name="Google Shape;6978;p61"/>
            <p:cNvCxnSpPr>
              <a:stCxn id="6977" idx="2"/>
              <a:endCxn id="697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0" name="Google Shape;6980;p61"/>
            <p:cNvCxnSpPr>
              <a:stCxn id="6981" idx="0"/>
              <a:endCxn id="697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2" name="Google Shape;6982;p61"/>
            <p:cNvCxnSpPr>
              <a:stCxn id="6975" idx="2"/>
              <a:endCxn id="698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984" name="Google Shape;6984;p61"/>
            <p:cNvCxnSpPr>
              <a:stCxn id="6985" idx="0"/>
              <a:endCxn id="697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981" name="Google Shape;6981;p6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9" name="Google Shape;6979;p6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5" name="Google Shape;6985;p6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83" name="Google Shape;6983;p6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5" name="Google Shape;6975;p6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7" name="Google Shape;6977;p6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974" name="Google Shape;6974;p6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986" name="Google Shape;6986;p61"/>
          <p:cNvGrpSpPr/>
          <p:nvPr/>
        </p:nvGrpSpPr>
        <p:grpSpPr>
          <a:xfrm>
            <a:off x="706393" y="969273"/>
            <a:ext cx="2518541" cy="209309"/>
            <a:chOff x="803163" y="1111966"/>
            <a:chExt cx="2447800" cy="203430"/>
          </a:xfrm>
        </p:grpSpPr>
        <p:grpSp>
          <p:nvGrpSpPr>
            <p:cNvPr id="6987" name="Google Shape;6987;p61"/>
            <p:cNvGrpSpPr/>
            <p:nvPr/>
          </p:nvGrpSpPr>
          <p:grpSpPr>
            <a:xfrm>
              <a:off x="1958180" y="1111966"/>
              <a:ext cx="588019" cy="121396"/>
              <a:chOff x="4808316" y="2800065"/>
              <a:chExt cx="1999386" cy="412910"/>
            </a:xfrm>
          </p:grpSpPr>
          <p:sp>
            <p:nvSpPr>
              <p:cNvPr id="6988" name="Google Shape;6988;p6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9" name="Google Shape;6989;p61"/>
              <p:cNvGrpSpPr/>
              <p:nvPr/>
            </p:nvGrpSpPr>
            <p:grpSpPr>
              <a:xfrm>
                <a:off x="4808316" y="2800065"/>
                <a:ext cx="92400" cy="411825"/>
                <a:chOff x="845575" y="2563700"/>
                <a:chExt cx="92400" cy="411825"/>
              </a:xfrm>
            </p:grpSpPr>
            <p:cxnSp>
              <p:nvCxnSpPr>
                <p:cNvPr id="6990" name="Google Shape;6990;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1" name="Google Shape;6991;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992" name="Google Shape;6992;p6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993" name="Google Shape;6993;p6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4" name="Google Shape;6994;p61"/>
            <p:cNvGrpSpPr/>
            <p:nvPr/>
          </p:nvGrpSpPr>
          <p:grpSpPr>
            <a:xfrm>
              <a:off x="803163" y="1111974"/>
              <a:ext cx="591158" cy="121545"/>
              <a:chOff x="803163" y="1111974"/>
              <a:chExt cx="591158" cy="121545"/>
            </a:xfrm>
          </p:grpSpPr>
          <p:grpSp>
            <p:nvGrpSpPr>
              <p:cNvPr id="6995" name="Google Shape;6995;p61"/>
              <p:cNvGrpSpPr/>
              <p:nvPr/>
            </p:nvGrpSpPr>
            <p:grpSpPr>
              <a:xfrm>
                <a:off x="803163" y="1111974"/>
                <a:ext cx="27175" cy="121077"/>
                <a:chOff x="845575" y="2563700"/>
                <a:chExt cx="92400" cy="411825"/>
              </a:xfrm>
            </p:grpSpPr>
            <p:cxnSp>
              <p:nvCxnSpPr>
                <p:cNvPr id="6996" name="Google Shape;6996;p6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97" name="Google Shape;6997;p6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6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61"/>
            <p:cNvGrpSpPr/>
            <p:nvPr/>
          </p:nvGrpSpPr>
          <p:grpSpPr>
            <a:xfrm>
              <a:off x="1381910" y="1194219"/>
              <a:ext cx="588341" cy="121177"/>
              <a:chOff x="1381910" y="1194219"/>
              <a:chExt cx="588341" cy="121177"/>
            </a:xfrm>
          </p:grpSpPr>
          <p:grpSp>
            <p:nvGrpSpPr>
              <p:cNvPr id="7000" name="Google Shape;7000;p61"/>
              <p:cNvGrpSpPr/>
              <p:nvPr/>
            </p:nvGrpSpPr>
            <p:grpSpPr>
              <a:xfrm rot="10800000">
                <a:off x="1381910" y="1194319"/>
                <a:ext cx="27175" cy="121077"/>
                <a:chOff x="2070100" y="2563700"/>
                <a:chExt cx="92400" cy="411825"/>
              </a:xfrm>
            </p:grpSpPr>
            <p:cxnSp>
              <p:nvCxnSpPr>
                <p:cNvPr id="7001" name="Google Shape;7001;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02" name="Google Shape;7002;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3" name="Google Shape;7003;p6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1"/>
            <p:cNvGrpSpPr/>
            <p:nvPr/>
          </p:nvGrpSpPr>
          <p:grpSpPr>
            <a:xfrm>
              <a:off x="2532079" y="1194219"/>
              <a:ext cx="704927" cy="121177"/>
              <a:chOff x="2532079" y="1194219"/>
              <a:chExt cx="704927" cy="121177"/>
            </a:xfrm>
          </p:grpSpPr>
          <p:grpSp>
            <p:nvGrpSpPr>
              <p:cNvPr id="7005" name="Google Shape;7005;p61"/>
              <p:cNvGrpSpPr/>
              <p:nvPr/>
            </p:nvGrpSpPr>
            <p:grpSpPr>
              <a:xfrm rot="10800000">
                <a:off x="2532079" y="1194319"/>
                <a:ext cx="27175" cy="121077"/>
                <a:chOff x="2070100" y="2563700"/>
                <a:chExt cx="92400" cy="411825"/>
              </a:xfrm>
            </p:grpSpPr>
            <p:cxnSp>
              <p:nvCxnSpPr>
                <p:cNvPr id="7006" name="Google Shape;7006;p6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07" name="Google Shape;7007;p6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8" name="Google Shape;7008;p6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09" name="Google Shape;7009;p61"/>
          <p:cNvGrpSpPr/>
          <p:nvPr/>
        </p:nvGrpSpPr>
        <p:grpSpPr>
          <a:xfrm>
            <a:off x="3499403" y="3665904"/>
            <a:ext cx="1567778" cy="491677"/>
            <a:chOff x="5194708" y="3484366"/>
            <a:chExt cx="3148148" cy="987304"/>
          </a:xfrm>
        </p:grpSpPr>
        <p:grpSp>
          <p:nvGrpSpPr>
            <p:cNvPr id="7010" name="Google Shape;7010;p61"/>
            <p:cNvGrpSpPr/>
            <p:nvPr/>
          </p:nvGrpSpPr>
          <p:grpSpPr>
            <a:xfrm>
              <a:off x="7531521" y="3484366"/>
              <a:ext cx="811335" cy="987304"/>
              <a:chOff x="3379425" y="1617275"/>
              <a:chExt cx="1090650" cy="1327200"/>
            </a:xfrm>
          </p:grpSpPr>
          <p:sp>
            <p:nvSpPr>
              <p:cNvPr id="7011" name="Google Shape;7011;p6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4" name="Google Shape;7014;p61"/>
            <p:cNvGrpSpPr/>
            <p:nvPr/>
          </p:nvGrpSpPr>
          <p:grpSpPr>
            <a:xfrm>
              <a:off x="6752546" y="3484366"/>
              <a:ext cx="811428" cy="987304"/>
              <a:chOff x="2332275" y="1617275"/>
              <a:chExt cx="1090775" cy="1327200"/>
            </a:xfrm>
          </p:grpSpPr>
          <p:sp>
            <p:nvSpPr>
              <p:cNvPr id="7015" name="Google Shape;7015;p6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8" name="Google Shape;7018;p61"/>
            <p:cNvGrpSpPr/>
            <p:nvPr/>
          </p:nvGrpSpPr>
          <p:grpSpPr>
            <a:xfrm>
              <a:off x="5973664" y="3484366"/>
              <a:ext cx="811335" cy="987304"/>
              <a:chOff x="1285250" y="1617275"/>
              <a:chExt cx="1090650" cy="1327200"/>
            </a:xfrm>
          </p:grpSpPr>
          <p:sp>
            <p:nvSpPr>
              <p:cNvPr id="7019" name="Google Shape;7019;p6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2" name="Google Shape;7022;p61"/>
            <p:cNvGrpSpPr/>
            <p:nvPr/>
          </p:nvGrpSpPr>
          <p:grpSpPr>
            <a:xfrm>
              <a:off x="5194708" y="3484366"/>
              <a:ext cx="811409" cy="987304"/>
              <a:chOff x="238125" y="1617275"/>
              <a:chExt cx="1090750" cy="1327200"/>
            </a:xfrm>
          </p:grpSpPr>
          <p:sp>
            <p:nvSpPr>
              <p:cNvPr id="7023" name="Google Shape;7023;p6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6" name="Google Shape;7026;p61"/>
          <p:cNvGrpSpPr/>
          <p:nvPr/>
        </p:nvGrpSpPr>
        <p:grpSpPr>
          <a:xfrm>
            <a:off x="3460012" y="3146315"/>
            <a:ext cx="1616964" cy="346256"/>
            <a:chOff x="1808063" y="4294338"/>
            <a:chExt cx="3370782" cy="721817"/>
          </a:xfrm>
        </p:grpSpPr>
        <p:sp>
          <p:nvSpPr>
            <p:cNvPr id="7027" name="Google Shape;7027;p6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61"/>
          <p:cNvGrpSpPr/>
          <p:nvPr/>
        </p:nvGrpSpPr>
        <p:grpSpPr>
          <a:xfrm>
            <a:off x="738224" y="3432344"/>
            <a:ext cx="1295882" cy="646587"/>
            <a:chOff x="834100" y="3642869"/>
            <a:chExt cx="1259483" cy="628426"/>
          </a:xfrm>
        </p:grpSpPr>
        <p:sp>
          <p:nvSpPr>
            <p:cNvPr id="7038" name="Google Shape;7038;p6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3" name="Google Shape;7063;p61"/>
            <p:cNvGrpSpPr/>
            <p:nvPr/>
          </p:nvGrpSpPr>
          <p:grpSpPr>
            <a:xfrm>
              <a:off x="1360364" y="3847835"/>
              <a:ext cx="208119" cy="224359"/>
              <a:chOff x="1360769" y="3847100"/>
              <a:chExt cx="208119" cy="224359"/>
            </a:xfrm>
          </p:grpSpPr>
          <p:sp>
            <p:nvSpPr>
              <p:cNvPr id="7064" name="Google Shape;7064;p6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4" name="Google Shape;7084;p6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8" name="Google Shape;7098;p61"/>
          <p:cNvGrpSpPr/>
          <p:nvPr/>
        </p:nvGrpSpPr>
        <p:grpSpPr>
          <a:xfrm rot="5400000">
            <a:off x="5951337" y="3228841"/>
            <a:ext cx="164064" cy="1414916"/>
            <a:chOff x="4428249" y="1369375"/>
            <a:chExt cx="36905" cy="429569"/>
          </a:xfrm>
        </p:grpSpPr>
        <p:sp>
          <p:nvSpPr>
            <p:cNvPr id="7099" name="Google Shape;7099;p6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1" name="Google Shape;7131;p61"/>
          <p:cNvGrpSpPr/>
          <p:nvPr/>
        </p:nvGrpSpPr>
        <p:grpSpPr>
          <a:xfrm flipH="1" rot="10800000">
            <a:off x="5323766" y="2817385"/>
            <a:ext cx="1419207" cy="24808"/>
            <a:chOff x="219558" y="4738465"/>
            <a:chExt cx="5852400" cy="102300"/>
          </a:xfrm>
        </p:grpSpPr>
        <p:cxnSp>
          <p:nvCxnSpPr>
            <p:cNvPr id="7132" name="Google Shape;7132;p6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133" name="Google Shape;7133;p6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1"/>
          <p:cNvGrpSpPr/>
          <p:nvPr/>
        </p:nvGrpSpPr>
        <p:grpSpPr>
          <a:xfrm>
            <a:off x="5335084" y="3190448"/>
            <a:ext cx="1396570" cy="385016"/>
            <a:chOff x="5286284" y="2966544"/>
            <a:chExt cx="1396570" cy="385016"/>
          </a:xfrm>
        </p:grpSpPr>
        <p:cxnSp>
          <p:nvCxnSpPr>
            <p:cNvPr id="7139" name="Google Shape;7139;p6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140" name="Google Shape;7140;p6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141" name="Google Shape;7141;p61"/>
            <p:cNvGrpSpPr/>
            <p:nvPr/>
          </p:nvGrpSpPr>
          <p:grpSpPr>
            <a:xfrm>
              <a:off x="5287688" y="3173364"/>
              <a:ext cx="1395166" cy="74100"/>
              <a:chOff x="5287688" y="3173364"/>
              <a:chExt cx="1395166" cy="74100"/>
            </a:xfrm>
          </p:grpSpPr>
          <p:cxnSp>
            <p:nvCxnSpPr>
              <p:cNvPr id="7142" name="Google Shape;7142;p6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143" name="Google Shape;7143;p6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144" name="Google Shape;7144;p6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5" name="Google Shape;7145;p6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6" name="Google Shape;7146;p6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7" name="Google Shape;7147;p6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8" name="Google Shape;7148;p6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149" name="Google Shape;7149;p6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150" name="Google Shape;7150;p6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151" name="Google Shape;7151;p61"/>
          <p:cNvGrpSpPr/>
          <p:nvPr/>
        </p:nvGrpSpPr>
        <p:grpSpPr>
          <a:xfrm>
            <a:off x="2021150" y="1609224"/>
            <a:ext cx="1182276" cy="662027"/>
            <a:chOff x="2029517" y="1732295"/>
            <a:chExt cx="1149068" cy="643432"/>
          </a:xfrm>
        </p:grpSpPr>
        <p:grpSp>
          <p:nvGrpSpPr>
            <p:cNvPr id="7152" name="Google Shape;7152;p61"/>
            <p:cNvGrpSpPr/>
            <p:nvPr/>
          </p:nvGrpSpPr>
          <p:grpSpPr>
            <a:xfrm>
              <a:off x="2708660" y="1746937"/>
              <a:ext cx="455427" cy="244429"/>
              <a:chOff x="2700693" y="1746937"/>
              <a:chExt cx="455427" cy="244429"/>
            </a:xfrm>
          </p:grpSpPr>
          <p:grpSp>
            <p:nvGrpSpPr>
              <p:cNvPr id="7153" name="Google Shape;7153;p61"/>
              <p:cNvGrpSpPr/>
              <p:nvPr/>
            </p:nvGrpSpPr>
            <p:grpSpPr>
              <a:xfrm>
                <a:off x="2905682" y="1782817"/>
                <a:ext cx="250438" cy="208549"/>
                <a:chOff x="2905682" y="1782817"/>
                <a:chExt cx="250438" cy="208549"/>
              </a:xfrm>
            </p:grpSpPr>
            <p:cxnSp>
              <p:nvCxnSpPr>
                <p:cNvPr id="7154" name="Google Shape;7154;p6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55" name="Google Shape;7155;p6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1"/>
              <p:cNvGrpSpPr/>
              <p:nvPr/>
            </p:nvGrpSpPr>
            <p:grpSpPr>
              <a:xfrm>
                <a:off x="2700693" y="1746937"/>
                <a:ext cx="449967" cy="72374"/>
                <a:chOff x="2700693" y="1746937"/>
                <a:chExt cx="449967" cy="72374"/>
              </a:xfrm>
            </p:grpSpPr>
            <p:cxnSp>
              <p:nvCxnSpPr>
                <p:cNvPr id="7157" name="Google Shape;7157;p6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58" name="Google Shape;7158;p6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9" name="Google Shape;7159;p61"/>
            <p:cNvGrpSpPr/>
            <p:nvPr/>
          </p:nvGrpSpPr>
          <p:grpSpPr>
            <a:xfrm>
              <a:off x="2029517" y="1732295"/>
              <a:ext cx="1149068" cy="643432"/>
              <a:chOff x="2029517" y="1732295"/>
              <a:chExt cx="1149068" cy="643432"/>
            </a:xfrm>
          </p:grpSpPr>
          <p:grpSp>
            <p:nvGrpSpPr>
              <p:cNvPr id="7160" name="Google Shape;7160;p61"/>
              <p:cNvGrpSpPr/>
              <p:nvPr/>
            </p:nvGrpSpPr>
            <p:grpSpPr>
              <a:xfrm>
                <a:off x="2703618" y="2103152"/>
                <a:ext cx="474966" cy="260017"/>
                <a:chOff x="2703618" y="2103152"/>
                <a:chExt cx="474966" cy="260017"/>
              </a:xfrm>
            </p:grpSpPr>
            <p:grpSp>
              <p:nvGrpSpPr>
                <p:cNvPr id="7161" name="Google Shape;7161;p61"/>
                <p:cNvGrpSpPr/>
                <p:nvPr/>
              </p:nvGrpSpPr>
              <p:grpSpPr>
                <a:xfrm>
                  <a:off x="2703618" y="2290640"/>
                  <a:ext cx="450291" cy="72529"/>
                  <a:chOff x="2703618" y="2290640"/>
                  <a:chExt cx="450291" cy="72529"/>
                </a:xfrm>
              </p:grpSpPr>
              <p:cxnSp>
                <p:nvCxnSpPr>
                  <p:cNvPr id="7162" name="Google Shape;7162;p6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3" name="Google Shape;7163;p6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1"/>
                <p:cNvGrpSpPr/>
                <p:nvPr/>
              </p:nvGrpSpPr>
              <p:grpSpPr>
                <a:xfrm>
                  <a:off x="2908607" y="2103152"/>
                  <a:ext cx="269977" cy="223538"/>
                  <a:chOff x="2908607" y="2103152"/>
                  <a:chExt cx="269977" cy="223538"/>
                </a:xfrm>
              </p:grpSpPr>
              <p:cxnSp>
                <p:nvCxnSpPr>
                  <p:cNvPr id="7165" name="Google Shape;7165;p6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166" name="Google Shape;7166;p6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7" name="Google Shape;7167;p61"/>
              <p:cNvGrpSpPr/>
              <p:nvPr/>
            </p:nvGrpSpPr>
            <p:grpSpPr>
              <a:xfrm>
                <a:off x="2029517" y="1732295"/>
                <a:ext cx="685827" cy="643432"/>
                <a:chOff x="2029517" y="1732295"/>
                <a:chExt cx="685827" cy="643432"/>
              </a:xfrm>
            </p:grpSpPr>
            <p:sp>
              <p:nvSpPr>
                <p:cNvPr id="7168" name="Google Shape;7168;p6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9" name="Google Shape;7169;p61"/>
                <p:cNvGrpSpPr/>
                <p:nvPr/>
              </p:nvGrpSpPr>
              <p:grpSpPr>
                <a:xfrm>
                  <a:off x="2158948" y="1732295"/>
                  <a:ext cx="556396" cy="333108"/>
                  <a:chOff x="2158948" y="1732295"/>
                  <a:chExt cx="556396" cy="333108"/>
                </a:xfrm>
              </p:grpSpPr>
              <p:cxnSp>
                <p:nvCxnSpPr>
                  <p:cNvPr id="7170" name="Google Shape;7170;p6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71" name="Google Shape;7171;p6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1"/>
                <p:cNvGrpSpPr/>
                <p:nvPr/>
              </p:nvGrpSpPr>
              <p:grpSpPr>
                <a:xfrm>
                  <a:off x="2159908" y="2065057"/>
                  <a:ext cx="550884" cy="310670"/>
                  <a:chOff x="2159908" y="2065057"/>
                  <a:chExt cx="550884" cy="310670"/>
                </a:xfrm>
              </p:grpSpPr>
              <p:cxnSp>
                <p:nvCxnSpPr>
                  <p:cNvPr id="7173" name="Google Shape;7173;p6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174" name="Google Shape;7174;p6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175" name="Google Shape;7175;p61"/>
          <p:cNvGrpSpPr/>
          <p:nvPr/>
        </p:nvGrpSpPr>
        <p:grpSpPr>
          <a:xfrm>
            <a:off x="706399" y="1556837"/>
            <a:ext cx="962651" cy="810058"/>
            <a:chOff x="844912" y="1681380"/>
            <a:chExt cx="935611" cy="787305"/>
          </a:xfrm>
        </p:grpSpPr>
        <p:grpSp>
          <p:nvGrpSpPr>
            <p:cNvPr id="7176" name="Google Shape;7176;p61"/>
            <p:cNvGrpSpPr/>
            <p:nvPr/>
          </p:nvGrpSpPr>
          <p:grpSpPr>
            <a:xfrm>
              <a:off x="844912" y="1819635"/>
              <a:ext cx="329836" cy="510016"/>
              <a:chOff x="844912" y="1819635"/>
              <a:chExt cx="329836" cy="510016"/>
            </a:xfrm>
          </p:grpSpPr>
          <p:sp>
            <p:nvSpPr>
              <p:cNvPr id="7177" name="Google Shape;7177;p6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1"/>
            <p:cNvGrpSpPr/>
            <p:nvPr/>
          </p:nvGrpSpPr>
          <p:grpSpPr>
            <a:xfrm>
              <a:off x="1284601" y="2158168"/>
              <a:ext cx="495923" cy="310517"/>
              <a:chOff x="1284601" y="2158168"/>
              <a:chExt cx="495923" cy="310517"/>
            </a:xfrm>
          </p:grpSpPr>
          <p:sp>
            <p:nvSpPr>
              <p:cNvPr id="7184" name="Google Shape;7184;p6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5" name="Google Shape;7185;p61"/>
              <p:cNvGrpSpPr/>
              <p:nvPr/>
            </p:nvGrpSpPr>
            <p:grpSpPr>
              <a:xfrm>
                <a:off x="1507666" y="2158168"/>
                <a:ext cx="272858" cy="310517"/>
                <a:chOff x="1507666" y="2158168"/>
                <a:chExt cx="272858" cy="310517"/>
              </a:xfrm>
            </p:grpSpPr>
            <p:grpSp>
              <p:nvGrpSpPr>
                <p:cNvPr id="7186" name="Google Shape;7186;p61"/>
                <p:cNvGrpSpPr/>
                <p:nvPr/>
              </p:nvGrpSpPr>
              <p:grpSpPr>
                <a:xfrm>
                  <a:off x="1507666" y="2176104"/>
                  <a:ext cx="166395" cy="273149"/>
                  <a:chOff x="1507666" y="2176104"/>
                  <a:chExt cx="166395" cy="273149"/>
                </a:xfrm>
              </p:grpSpPr>
              <p:sp>
                <p:nvSpPr>
                  <p:cNvPr id="7187" name="Google Shape;7187;p6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4" name="Google Shape;7194;p6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96" name="Google Shape;7196;p61"/>
            <p:cNvGrpSpPr/>
            <p:nvPr/>
          </p:nvGrpSpPr>
          <p:grpSpPr>
            <a:xfrm>
              <a:off x="1284601" y="1681380"/>
              <a:ext cx="495923" cy="310517"/>
              <a:chOff x="1284601" y="1681380"/>
              <a:chExt cx="495923" cy="310517"/>
            </a:xfrm>
          </p:grpSpPr>
          <p:sp>
            <p:nvSpPr>
              <p:cNvPr id="7197" name="Google Shape;7197;p6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8" name="Google Shape;7198;p61"/>
              <p:cNvGrpSpPr/>
              <p:nvPr/>
            </p:nvGrpSpPr>
            <p:grpSpPr>
              <a:xfrm>
                <a:off x="1507666" y="1681380"/>
                <a:ext cx="272858" cy="310517"/>
                <a:chOff x="1507666" y="1681380"/>
                <a:chExt cx="272858" cy="310517"/>
              </a:xfrm>
            </p:grpSpPr>
            <p:grpSp>
              <p:nvGrpSpPr>
                <p:cNvPr id="7199" name="Google Shape;7199;p61"/>
                <p:cNvGrpSpPr/>
                <p:nvPr/>
              </p:nvGrpSpPr>
              <p:grpSpPr>
                <a:xfrm>
                  <a:off x="1507666" y="1700120"/>
                  <a:ext cx="166395" cy="272984"/>
                  <a:chOff x="1507666" y="1700120"/>
                  <a:chExt cx="166395" cy="272984"/>
                </a:xfrm>
              </p:grpSpPr>
              <p:sp>
                <p:nvSpPr>
                  <p:cNvPr id="7200" name="Google Shape;7200;p6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7" name="Google Shape;7207;p6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09" name="Google Shape;7209;p61"/>
          <p:cNvGrpSpPr/>
          <p:nvPr/>
        </p:nvGrpSpPr>
        <p:grpSpPr>
          <a:xfrm>
            <a:off x="6815339" y="2324267"/>
            <a:ext cx="1622269" cy="552443"/>
            <a:chOff x="6894650" y="2574740"/>
            <a:chExt cx="1445100" cy="492111"/>
          </a:xfrm>
        </p:grpSpPr>
        <p:sp>
          <p:nvSpPr>
            <p:cNvPr id="7210" name="Google Shape;7210;p6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15" name="Google Shape;7215;p6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216" name="Google Shape;7216;p61"/>
          <p:cNvGrpSpPr/>
          <p:nvPr/>
        </p:nvGrpSpPr>
        <p:grpSpPr>
          <a:xfrm>
            <a:off x="6834882" y="3698522"/>
            <a:ext cx="1583206" cy="475705"/>
            <a:chOff x="6953919" y="3907920"/>
            <a:chExt cx="1377300" cy="475705"/>
          </a:xfrm>
        </p:grpSpPr>
        <p:cxnSp>
          <p:nvCxnSpPr>
            <p:cNvPr id="7217" name="Google Shape;7217;p6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18" name="Google Shape;7218;p6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219" name="Google Shape;7219;p6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220" name="Google Shape;7220;p6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221" name="Google Shape;7221;p6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222" name="Google Shape;7222;p61"/>
          <p:cNvGrpSpPr/>
          <p:nvPr/>
        </p:nvGrpSpPr>
        <p:grpSpPr>
          <a:xfrm>
            <a:off x="2338470" y="2459668"/>
            <a:ext cx="836286" cy="824529"/>
            <a:chOff x="2389399" y="2595741"/>
            <a:chExt cx="812796" cy="801369"/>
          </a:xfrm>
        </p:grpSpPr>
        <p:grpSp>
          <p:nvGrpSpPr>
            <p:cNvPr id="7223" name="Google Shape;7223;p61"/>
            <p:cNvGrpSpPr/>
            <p:nvPr/>
          </p:nvGrpSpPr>
          <p:grpSpPr>
            <a:xfrm>
              <a:off x="2492145" y="2881565"/>
              <a:ext cx="607300" cy="229751"/>
              <a:chOff x="2492145" y="2881565"/>
              <a:chExt cx="607300" cy="229751"/>
            </a:xfrm>
          </p:grpSpPr>
          <p:sp>
            <p:nvSpPr>
              <p:cNvPr id="7224" name="Google Shape;7224;p6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7" name="Google Shape;7227;p61"/>
            <p:cNvGrpSpPr/>
            <p:nvPr/>
          </p:nvGrpSpPr>
          <p:grpSpPr>
            <a:xfrm>
              <a:off x="2389399" y="2595741"/>
              <a:ext cx="812796" cy="296825"/>
              <a:chOff x="2389399" y="2595741"/>
              <a:chExt cx="812796" cy="296825"/>
            </a:xfrm>
          </p:grpSpPr>
          <p:grpSp>
            <p:nvGrpSpPr>
              <p:cNvPr id="7228" name="Google Shape;7228;p61"/>
              <p:cNvGrpSpPr/>
              <p:nvPr/>
            </p:nvGrpSpPr>
            <p:grpSpPr>
              <a:xfrm>
                <a:off x="2389399" y="2595741"/>
                <a:ext cx="363638" cy="296825"/>
                <a:chOff x="2389399" y="2595741"/>
                <a:chExt cx="363638" cy="296825"/>
              </a:xfrm>
            </p:grpSpPr>
            <p:grpSp>
              <p:nvGrpSpPr>
                <p:cNvPr id="7229" name="Google Shape;7229;p61"/>
                <p:cNvGrpSpPr/>
                <p:nvPr/>
              </p:nvGrpSpPr>
              <p:grpSpPr>
                <a:xfrm>
                  <a:off x="2493852" y="2794333"/>
                  <a:ext cx="259185" cy="98232"/>
                  <a:chOff x="2493852" y="2794333"/>
                  <a:chExt cx="259185" cy="98232"/>
                </a:xfrm>
              </p:grpSpPr>
              <p:sp>
                <p:nvSpPr>
                  <p:cNvPr id="7230" name="Google Shape;7230;p6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3" name="Google Shape;7233;p61"/>
                <p:cNvGrpSpPr/>
                <p:nvPr/>
              </p:nvGrpSpPr>
              <p:grpSpPr>
                <a:xfrm>
                  <a:off x="2389399" y="2595741"/>
                  <a:ext cx="224343" cy="182054"/>
                  <a:chOff x="2389399" y="2595741"/>
                  <a:chExt cx="224343" cy="182054"/>
                </a:xfrm>
              </p:grpSpPr>
              <p:sp>
                <p:nvSpPr>
                  <p:cNvPr id="7234" name="Google Shape;7234;p6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36" name="Google Shape;7236;p61"/>
              <p:cNvGrpSpPr/>
              <p:nvPr/>
            </p:nvGrpSpPr>
            <p:grpSpPr>
              <a:xfrm>
                <a:off x="2683630" y="2595741"/>
                <a:ext cx="224334" cy="296825"/>
                <a:chOff x="2683630" y="2595741"/>
                <a:chExt cx="224334" cy="296825"/>
              </a:xfrm>
            </p:grpSpPr>
            <p:grpSp>
              <p:nvGrpSpPr>
                <p:cNvPr id="7237" name="Google Shape;7237;p61"/>
                <p:cNvGrpSpPr/>
                <p:nvPr/>
              </p:nvGrpSpPr>
              <p:grpSpPr>
                <a:xfrm>
                  <a:off x="2788083" y="2794333"/>
                  <a:ext cx="15356" cy="98232"/>
                  <a:chOff x="2788083" y="2794333"/>
                  <a:chExt cx="15356" cy="98232"/>
                </a:xfrm>
              </p:grpSpPr>
              <p:sp>
                <p:nvSpPr>
                  <p:cNvPr id="7238" name="Google Shape;7238;p6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1" name="Google Shape;7241;p61"/>
                <p:cNvGrpSpPr/>
                <p:nvPr/>
              </p:nvGrpSpPr>
              <p:grpSpPr>
                <a:xfrm>
                  <a:off x="2683630" y="2595741"/>
                  <a:ext cx="224334" cy="182054"/>
                  <a:chOff x="2683630" y="2595741"/>
                  <a:chExt cx="224334" cy="182054"/>
                </a:xfrm>
              </p:grpSpPr>
              <p:sp>
                <p:nvSpPr>
                  <p:cNvPr id="7242" name="Google Shape;7242;p6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44" name="Google Shape;7244;p61"/>
              <p:cNvGrpSpPr/>
              <p:nvPr/>
            </p:nvGrpSpPr>
            <p:grpSpPr>
              <a:xfrm>
                <a:off x="2838475" y="2595741"/>
                <a:ext cx="363719" cy="296825"/>
                <a:chOff x="2838475" y="2595741"/>
                <a:chExt cx="363719" cy="296825"/>
              </a:xfrm>
            </p:grpSpPr>
            <p:grpSp>
              <p:nvGrpSpPr>
                <p:cNvPr id="7245" name="Google Shape;7245;p61"/>
                <p:cNvGrpSpPr/>
                <p:nvPr/>
              </p:nvGrpSpPr>
              <p:grpSpPr>
                <a:xfrm>
                  <a:off x="2838475" y="2794333"/>
                  <a:ext cx="259185" cy="98232"/>
                  <a:chOff x="2838475" y="2794333"/>
                  <a:chExt cx="259185" cy="98232"/>
                </a:xfrm>
              </p:grpSpPr>
              <p:sp>
                <p:nvSpPr>
                  <p:cNvPr id="7246" name="Google Shape;7246;p6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9" name="Google Shape;7249;p61"/>
                <p:cNvGrpSpPr/>
                <p:nvPr/>
              </p:nvGrpSpPr>
              <p:grpSpPr>
                <a:xfrm>
                  <a:off x="2977852" y="2595741"/>
                  <a:ext cx="224343" cy="182054"/>
                  <a:chOff x="2977852" y="2595741"/>
                  <a:chExt cx="224343" cy="182054"/>
                </a:xfrm>
              </p:grpSpPr>
              <p:sp>
                <p:nvSpPr>
                  <p:cNvPr id="7250" name="Google Shape;7250;p6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252" name="Google Shape;7252;p61"/>
            <p:cNvGrpSpPr/>
            <p:nvPr/>
          </p:nvGrpSpPr>
          <p:grpSpPr>
            <a:xfrm>
              <a:off x="2389399" y="3100241"/>
              <a:ext cx="812796" cy="296869"/>
              <a:chOff x="2389399" y="3100241"/>
              <a:chExt cx="812796" cy="296869"/>
            </a:xfrm>
          </p:grpSpPr>
          <p:grpSp>
            <p:nvGrpSpPr>
              <p:cNvPr id="7253" name="Google Shape;7253;p61"/>
              <p:cNvGrpSpPr/>
              <p:nvPr/>
            </p:nvGrpSpPr>
            <p:grpSpPr>
              <a:xfrm>
                <a:off x="2683630" y="3100241"/>
                <a:ext cx="224334" cy="296869"/>
                <a:chOff x="2683630" y="3100241"/>
                <a:chExt cx="224334" cy="296869"/>
              </a:xfrm>
            </p:grpSpPr>
            <p:grpSp>
              <p:nvGrpSpPr>
                <p:cNvPr id="7254" name="Google Shape;7254;p61"/>
                <p:cNvGrpSpPr/>
                <p:nvPr/>
              </p:nvGrpSpPr>
              <p:grpSpPr>
                <a:xfrm>
                  <a:off x="2788083" y="3100241"/>
                  <a:ext cx="15356" cy="98237"/>
                  <a:chOff x="2788083" y="3100241"/>
                  <a:chExt cx="15356" cy="98237"/>
                </a:xfrm>
              </p:grpSpPr>
              <p:sp>
                <p:nvSpPr>
                  <p:cNvPr id="7255" name="Google Shape;7255;p6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1"/>
                <p:cNvGrpSpPr/>
                <p:nvPr/>
              </p:nvGrpSpPr>
              <p:grpSpPr>
                <a:xfrm>
                  <a:off x="2683630" y="3215065"/>
                  <a:ext cx="224334" cy="182045"/>
                  <a:chOff x="2683630" y="3215065"/>
                  <a:chExt cx="224334" cy="182045"/>
                </a:xfrm>
              </p:grpSpPr>
              <p:sp>
                <p:nvSpPr>
                  <p:cNvPr id="7259" name="Google Shape;7259;p6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1" name="Google Shape;7261;p61"/>
              <p:cNvGrpSpPr/>
              <p:nvPr/>
            </p:nvGrpSpPr>
            <p:grpSpPr>
              <a:xfrm>
                <a:off x="2389399" y="3100241"/>
                <a:ext cx="363638" cy="296869"/>
                <a:chOff x="2389399" y="3100241"/>
                <a:chExt cx="363638" cy="296869"/>
              </a:xfrm>
            </p:grpSpPr>
            <p:grpSp>
              <p:nvGrpSpPr>
                <p:cNvPr id="7262" name="Google Shape;7262;p61"/>
                <p:cNvGrpSpPr/>
                <p:nvPr/>
              </p:nvGrpSpPr>
              <p:grpSpPr>
                <a:xfrm>
                  <a:off x="2493852" y="3100241"/>
                  <a:ext cx="259185" cy="98237"/>
                  <a:chOff x="2493852" y="3100241"/>
                  <a:chExt cx="259185" cy="98237"/>
                </a:xfrm>
              </p:grpSpPr>
              <p:sp>
                <p:nvSpPr>
                  <p:cNvPr id="7263" name="Google Shape;7263;p6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6" name="Google Shape;7266;p61"/>
                <p:cNvGrpSpPr/>
                <p:nvPr/>
              </p:nvGrpSpPr>
              <p:grpSpPr>
                <a:xfrm>
                  <a:off x="2389399" y="3215065"/>
                  <a:ext cx="224343" cy="182045"/>
                  <a:chOff x="2389399" y="3215065"/>
                  <a:chExt cx="224343" cy="182045"/>
                </a:xfrm>
              </p:grpSpPr>
              <p:sp>
                <p:nvSpPr>
                  <p:cNvPr id="7267" name="Google Shape;7267;p6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9" name="Google Shape;7269;p61"/>
              <p:cNvGrpSpPr/>
              <p:nvPr/>
            </p:nvGrpSpPr>
            <p:grpSpPr>
              <a:xfrm>
                <a:off x="2838475" y="3100241"/>
                <a:ext cx="363719" cy="296869"/>
                <a:chOff x="2838475" y="3100241"/>
                <a:chExt cx="363719" cy="296869"/>
              </a:xfrm>
            </p:grpSpPr>
            <p:grpSp>
              <p:nvGrpSpPr>
                <p:cNvPr id="7270" name="Google Shape;7270;p61"/>
                <p:cNvGrpSpPr/>
                <p:nvPr/>
              </p:nvGrpSpPr>
              <p:grpSpPr>
                <a:xfrm>
                  <a:off x="2838475" y="3100241"/>
                  <a:ext cx="259185" cy="98237"/>
                  <a:chOff x="2838475" y="3100241"/>
                  <a:chExt cx="259185" cy="98237"/>
                </a:xfrm>
              </p:grpSpPr>
              <p:sp>
                <p:nvSpPr>
                  <p:cNvPr id="7271" name="Google Shape;7271;p6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61"/>
                <p:cNvGrpSpPr/>
                <p:nvPr/>
              </p:nvGrpSpPr>
              <p:grpSpPr>
                <a:xfrm>
                  <a:off x="2977852" y="3215065"/>
                  <a:ext cx="224343" cy="182045"/>
                  <a:chOff x="2977852" y="3215065"/>
                  <a:chExt cx="224343" cy="182045"/>
                </a:xfrm>
              </p:grpSpPr>
              <p:sp>
                <p:nvSpPr>
                  <p:cNvPr id="7275" name="Google Shape;7275;p6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5"/>
          <p:cNvSpPr txBox="1"/>
          <p:nvPr>
            <p:ph type="title"/>
          </p:nvPr>
        </p:nvSpPr>
        <p:spPr>
          <a:xfrm>
            <a:off x="3850925" y="445025"/>
            <a:ext cx="4579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199" name="Google Shape;199;p35"/>
          <p:cNvSpPr txBox="1"/>
          <p:nvPr>
            <p:ph idx="2" type="title"/>
          </p:nvPr>
        </p:nvSpPr>
        <p:spPr>
          <a:xfrm>
            <a:off x="3857700" y="1266296"/>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00" name="Google Shape;200;p35"/>
          <p:cNvSpPr txBox="1"/>
          <p:nvPr>
            <p:ph idx="3" type="title"/>
          </p:nvPr>
        </p:nvSpPr>
        <p:spPr>
          <a:xfrm>
            <a:off x="3857700" y="2994563"/>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01" name="Google Shape;201;p35"/>
          <p:cNvSpPr txBox="1"/>
          <p:nvPr>
            <p:ph idx="4" type="title"/>
          </p:nvPr>
        </p:nvSpPr>
        <p:spPr>
          <a:xfrm>
            <a:off x="3850925" y="1842385"/>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2" name="Google Shape;202;p35"/>
          <p:cNvSpPr txBox="1"/>
          <p:nvPr>
            <p:ph idx="5" type="title"/>
          </p:nvPr>
        </p:nvSpPr>
        <p:spPr>
          <a:xfrm>
            <a:off x="3857700" y="3570652"/>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03" name="Google Shape;203;p35"/>
          <p:cNvSpPr txBox="1"/>
          <p:nvPr>
            <p:ph idx="6" type="title"/>
          </p:nvPr>
        </p:nvSpPr>
        <p:spPr>
          <a:xfrm>
            <a:off x="3857700" y="2418474"/>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4" name="Google Shape;204;p35"/>
          <p:cNvSpPr txBox="1"/>
          <p:nvPr>
            <p:ph idx="7" type="title"/>
          </p:nvPr>
        </p:nvSpPr>
        <p:spPr>
          <a:xfrm>
            <a:off x="3857700" y="4146741"/>
            <a:ext cx="887100" cy="457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05" name="Google Shape;205;p35"/>
          <p:cNvSpPr txBox="1"/>
          <p:nvPr>
            <p:ph idx="1" type="subTitle"/>
          </p:nvPr>
        </p:nvSpPr>
        <p:spPr>
          <a:xfrm>
            <a:off x="5454775" y="1266288"/>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206" name="Google Shape;206;p35"/>
          <p:cNvSpPr txBox="1"/>
          <p:nvPr>
            <p:ph idx="8" type="subTitle"/>
          </p:nvPr>
        </p:nvSpPr>
        <p:spPr>
          <a:xfrm>
            <a:off x="5454775" y="1842390"/>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Resume</a:t>
            </a:r>
            <a:endParaRPr/>
          </a:p>
        </p:txBody>
      </p:sp>
      <p:sp>
        <p:nvSpPr>
          <p:cNvPr id="207" name="Google Shape;207;p35"/>
          <p:cNvSpPr txBox="1"/>
          <p:nvPr>
            <p:ph idx="9" type="subTitle"/>
          </p:nvPr>
        </p:nvSpPr>
        <p:spPr>
          <a:xfrm>
            <a:off x="5454775" y="2418493"/>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Cover letter</a:t>
            </a:r>
            <a:endParaRPr/>
          </a:p>
        </p:txBody>
      </p:sp>
      <p:sp>
        <p:nvSpPr>
          <p:cNvPr id="208" name="Google Shape;208;p35"/>
          <p:cNvSpPr txBox="1"/>
          <p:nvPr>
            <p:ph idx="13" type="subTitle"/>
          </p:nvPr>
        </p:nvSpPr>
        <p:spPr>
          <a:xfrm>
            <a:off x="5454775" y="2994595"/>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My work</a:t>
            </a:r>
            <a:endParaRPr/>
          </a:p>
        </p:txBody>
      </p:sp>
      <p:sp>
        <p:nvSpPr>
          <p:cNvPr id="209" name="Google Shape;209;p35"/>
          <p:cNvSpPr txBox="1"/>
          <p:nvPr>
            <p:ph idx="14" type="subTitle"/>
          </p:nvPr>
        </p:nvSpPr>
        <p:spPr>
          <a:xfrm>
            <a:off x="5454775" y="3570698"/>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Previous projects</a:t>
            </a:r>
            <a:endParaRPr/>
          </a:p>
        </p:txBody>
      </p:sp>
      <p:sp>
        <p:nvSpPr>
          <p:cNvPr id="210" name="Google Shape;210;p35"/>
          <p:cNvSpPr txBox="1"/>
          <p:nvPr>
            <p:ph idx="15" type="subTitle"/>
          </p:nvPr>
        </p:nvSpPr>
        <p:spPr>
          <a:xfrm>
            <a:off x="5454775" y="4146800"/>
            <a:ext cx="2926200" cy="45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Other</a:t>
            </a:r>
            <a:endParaRPr/>
          </a:p>
        </p:txBody>
      </p:sp>
      <p:sp>
        <p:nvSpPr>
          <p:cNvPr id="211" name="Google Shape;211;p35"/>
          <p:cNvSpPr/>
          <p:nvPr/>
        </p:nvSpPr>
        <p:spPr>
          <a:xfrm>
            <a:off x="216508" y="173975"/>
            <a:ext cx="3326100" cy="4796100"/>
          </a:xfrm>
          <a:prstGeom prst="rect">
            <a:avLst/>
          </a:pr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5"/>
          <p:cNvSpPr/>
          <p:nvPr/>
        </p:nvSpPr>
        <p:spPr>
          <a:xfrm>
            <a:off x="608683" y="1522863"/>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5"/>
          <p:cNvSpPr/>
          <p:nvPr/>
        </p:nvSpPr>
        <p:spPr>
          <a:xfrm>
            <a:off x="216538" y="1676617"/>
            <a:ext cx="3326035" cy="1557680"/>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5"/>
          <p:cNvSpPr/>
          <p:nvPr/>
        </p:nvSpPr>
        <p:spPr>
          <a:xfrm>
            <a:off x="216538" y="2394768"/>
            <a:ext cx="3326035" cy="1555809"/>
          </a:xfrm>
          <a:custGeom>
            <a:rect b="b" l="l" r="r" t="t"/>
            <a:pathLst>
              <a:path extrusionOk="0" h="16629" w="93075">
                <a:moveTo>
                  <a:pt x="0" y="1"/>
                </a:moveTo>
                <a:lnTo>
                  <a:pt x="0" y="16628"/>
                </a:lnTo>
                <a:lnTo>
                  <a:pt x="93074" y="16628"/>
                </a:lnTo>
                <a:lnTo>
                  <a:pt x="93074" y="2910"/>
                </a:lnTo>
                <a:lnTo>
                  <a:pt x="92211" y="4113"/>
                </a:lnTo>
                <a:cubicBezTo>
                  <a:pt x="91344" y="5319"/>
                  <a:pt x="89617" y="7724"/>
                  <a:pt x="87897" y="8645"/>
                </a:cubicBezTo>
                <a:cubicBezTo>
                  <a:pt x="87281" y="8974"/>
                  <a:pt x="86666" y="9114"/>
                  <a:pt x="86050" y="9114"/>
                </a:cubicBezTo>
                <a:cubicBezTo>
                  <a:pt x="84947" y="9114"/>
                  <a:pt x="83844" y="8665"/>
                  <a:pt x="82739" y="8058"/>
                </a:cubicBezTo>
                <a:cubicBezTo>
                  <a:pt x="81017" y="7113"/>
                  <a:pt x="79293" y="5785"/>
                  <a:pt x="77562" y="4704"/>
                </a:cubicBezTo>
                <a:cubicBezTo>
                  <a:pt x="75831" y="3624"/>
                  <a:pt x="74105" y="2780"/>
                  <a:pt x="72385" y="2459"/>
                </a:cubicBezTo>
                <a:cubicBezTo>
                  <a:pt x="70663" y="2134"/>
                  <a:pt x="68948" y="2328"/>
                  <a:pt x="67227" y="2085"/>
                </a:cubicBezTo>
                <a:cubicBezTo>
                  <a:pt x="66028" y="1917"/>
                  <a:pt x="64829" y="1537"/>
                  <a:pt x="63627" y="1537"/>
                </a:cubicBezTo>
                <a:cubicBezTo>
                  <a:pt x="63102" y="1537"/>
                  <a:pt x="62576" y="1609"/>
                  <a:pt x="62049" y="1804"/>
                </a:cubicBezTo>
                <a:cubicBezTo>
                  <a:pt x="60319" y="2438"/>
                  <a:pt x="58594" y="4397"/>
                  <a:pt x="56873" y="4653"/>
                </a:cubicBezTo>
                <a:cubicBezTo>
                  <a:pt x="56730" y="4675"/>
                  <a:pt x="56587" y="4684"/>
                  <a:pt x="56444" y="4684"/>
                </a:cubicBezTo>
                <a:cubicBezTo>
                  <a:pt x="55021" y="4684"/>
                  <a:pt x="53602" y="3720"/>
                  <a:pt x="52179" y="3720"/>
                </a:cubicBezTo>
                <a:cubicBezTo>
                  <a:pt x="52024" y="3720"/>
                  <a:pt x="51869" y="3731"/>
                  <a:pt x="51714" y="3756"/>
                </a:cubicBezTo>
                <a:cubicBezTo>
                  <a:pt x="49993" y="4039"/>
                  <a:pt x="48268" y="6044"/>
                  <a:pt x="46538" y="7281"/>
                </a:cubicBezTo>
                <a:cubicBezTo>
                  <a:pt x="45497" y="8024"/>
                  <a:pt x="44459" y="8489"/>
                  <a:pt x="43423" y="8489"/>
                </a:cubicBezTo>
                <a:cubicBezTo>
                  <a:pt x="42735" y="8489"/>
                  <a:pt x="42047" y="8284"/>
                  <a:pt x="41360" y="7819"/>
                </a:cubicBezTo>
                <a:cubicBezTo>
                  <a:pt x="39639" y="6656"/>
                  <a:pt x="37923" y="3863"/>
                  <a:pt x="36203" y="3466"/>
                </a:cubicBezTo>
                <a:cubicBezTo>
                  <a:pt x="36049" y="3430"/>
                  <a:pt x="35894" y="3414"/>
                  <a:pt x="35740" y="3414"/>
                </a:cubicBezTo>
                <a:cubicBezTo>
                  <a:pt x="34172" y="3414"/>
                  <a:pt x="32602" y="5086"/>
                  <a:pt x="31025" y="5178"/>
                </a:cubicBezTo>
                <a:cubicBezTo>
                  <a:pt x="30976" y="5181"/>
                  <a:pt x="30926" y="5182"/>
                  <a:pt x="30876" y="5182"/>
                </a:cubicBezTo>
                <a:cubicBezTo>
                  <a:pt x="29196" y="5182"/>
                  <a:pt x="27519" y="3458"/>
                  <a:pt x="25849" y="2343"/>
                </a:cubicBezTo>
                <a:cubicBezTo>
                  <a:pt x="24792" y="1640"/>
                  <a:pt x="23739" y="1180"/>
                  <a:pt x="22685" y="1180"/>
                </a:cubicBezTo>
                <a:cubicBezTo>
                  <a:pt x="22020" y="1180"/>
                  <a:pt x="21356" y="1363"/>
                  <a:pt x="20691" y="1784"/>
                </a:cubicBezTo>
                <a:cubicBezTo>
                  <a:pt x="18969" y="2874"/>
                  <a:pt x="17244" y="5561"/>
                  <a:pt x="15513" y="6108"/>
                </a:cubicBezTo>
                <a:cubicBezTo>
                  <a:pt x="15272" y="6184"/>
                  <a:pt x="15031" y="6219"/>
                  <a:pt x="14790" y="6219"/>
                </a:cubicBezTo>
                <a:cubicBezTo>
                  <a:pt x="13301" y="6219"/>
                  <a:pt x="11817" y="4883"/>
                  <a:pt x="10336" y="3698"/>
                </a:cubicBezTo>
                <a:cubicBezTo>
                  <a:pt x="8614" y="2327"/>
                  <a:pt x="6899" y="1162"/>
                  <a:pt x="5178" y="581"/>
                </a:cubicBezTo>
                <a:cubicBezTo>
                  <a:pt x="3457" y="1"/>
                  <a:pt x="1732" y="1"/>
                  <a:pt x="864"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5"/>
          <p:cNvSpPr/>
          <p:nvPr/>
        </p:nvSpPr>
        <p:spPr>
          <a:xfrm>
            <a:off x="216538" y="2774162"/>
            <a:ext cx="3326035" cy="1428193"/>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5"/>
          <p:cNvSpPr/>
          <p:nvPr/>
        </p:nvSpPr>
        <p:spPr>
          <a:xfrm>
            <a:off x="216681" y="3836225"/>
            <a:ext cx="3325749" cy="1133854"/>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7" name="Google Shape;217;p35"/>
          <p:cNvCxnSpPr/>
          <p:nvPr/>
        </p:nvCxnSpPr>
        <p:spPr>
          <a:xfrm>
            <a:off x="4742280" y="1644175"/>
            <a:ext cx="446100" cy="0"/>
          </a:xfrm>
          <a:prstGeom prst="straightConnector1">
            <a:avLst/>
          </a:prstGeom>
          <a:noFill/>
          <a:ln cap="flat" cmpd="sng" w="19050">
            <a:solidFill>
              <a:schemeClr val="dk1"/>
            </a:solidFill>
            <a:prstDash val="solid"/>
            <a:round/>
            <a:headEnd len="med" w="med" type="none"/>
            <a:tailEnd len="med" w="med" type="none"/>
          </a:ln>
        </p:spPr>
      </p:cxnSp>
      <p:cxnSp>
        <p:nvCxnSpPr>
          <p:cNvPr id="218" name="Google Shape;218;p35"/>
          <p:cNvCxnSpPr/>
          <p:nvPr/>
        </p:nvCxnSpPr>
        <p:spPr>
          <a:xfrm>
            <a:off x="4738025" y="2220265"/>
            <a:ext cx="450000" cy="0"/>
          </a:xfrm>
          <a:prstGeom prst="straightConnector1">
            <a:avLst/>
          </a:prstGeom>
          <a:noFill/>
          <a:ln cap="flat" cmpd="sng" w="19050">
            <a:solidFill>
              <a:schemeClr val="dk1"/>
            </a:solidFill>
            <a:prstDash val="solid"/>
            <a:round/>
            <a:headEnd len="med" w="med" type="none"/>
            <a:tailEnd len="med" w="med" type="none"/>
          </a:ln>
        </p:spPr>
      </p:cxnSp>
      <p:cxnSp>
        <p:nvCxnSpPr>
          <p:cNvPr id="219" name="Google Shape;219;p35"/>
          <p:cNvCxnSpPr/>
          <p:nvPr/>
        </p:nvCxnSpPr>
        <p:spPr>
          <a:xfrm>
            <a:off x="4742280" y="2796355"/>
            <a:ext cx="446100" cy="0"/>
          </a:xfrm>
          <a:prstGeom prst="straightConnector1">
            <a:avLst/>
          </a:prstGeom>
          <a:noFill/>
          <a:ln cap="flat" cmpd="sng" w="19050">
            <a:solidFill>
              <a:schemeClr val="dk1"/>
            </a:solidFill>
            <a:prstDash val="solid"/>
            <a:round/>
            <a:headEnd len="med" w="med" type="none"/>
            <a:tailEnd len="med" w="med" type="none"/>
          </a:ln>
        </p:spPr>
      </p:cxnSp>
      <p:cxnSp>
        <p:nvCxnSpPr>
          <p:cNvPr id="220" name="Google Shape;220;p35"/>
          <p:cNvCxnSpPr/>
          <p:nvPr/>
        </p:nvCxnSpPr>
        <p:spPr>
          <a:xfrm>
            <a:off x="4742280" y="3372445"/>
            <a:ext cx="446100" cy="0"/>
          </a:xfrm>
          <a:prstGeom prst="straightConnector1">
            <a:avLst/>
          </a:prstGeom>
          <a:noFill/>
          <a:ln cap="flat" cmpd="sng" w="19050">
            <a:solidFill>
              <a:schemeClr val="dk1"/>
            </a:solidFill>
            <a:prstDash val="solid"/>
            <a:round/>
            <a:headEnd len="med" w="med" type="none"/>
            <a:tailEnd len="med" w="med" type="none"/>
          </a:ln>
        </p:spPr>
      </p:cxnSp>
      <p:cxnSp>
        <p:nvCxnSpPr>
          <p:cNvPr id="221" name="Google Shape;221;p35"/>
          <p:cNvCxnSpPr/>
          <p:nvPr/>
        </p:nvCxnSpPr>
        <p:spPr>
          <a:xfrm>
            <a:off x="4742280" y="3948535"/>
            <a:ext cx="446100" cy="0"/>
          </a:xfrm>
          <a:prstGeom prst="straightConnector1">
            <a:avLst/>
          </a:prstGeom>
          <a:noFill/>
          <a:ln cap="flat" cmpd="sng" w="19050">
            <a:solidFill>
              <a:schemeClr val="dk1"/>
            </a:solidFill>
            <a:prstDash val="solid"/>
            <a:round/>
            <a:headEnd len="med" w="med" type="none"/>
            <a:tailEnd len="med" w="med" type="none"/>
          </a:ln>
        </p:spPr>
      </p:cxnSp>
      <p:cxnSp>
        <p:nvCxnSpPr>
          <p:cNvPr id="222" name="Google Shape;222;p35"/>
          <p:cNvCxnSpPr/>
          <p:nvPr/>
        </p:nvCxnSpPr>
        <p:spPr>
          <a:xfrm>
            <a:off x="4742280" y="4524625"/>
            <a:ext cx="446100" cy="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0" name="Shape 7280"/>
        <p:cNvGrpSpPr/>
        <p:nvPr/>
      </p:nvGrpSpPr>
      <p:grpSpPr>
        <a:xfrm>
          <a:off x="0" y="0"/>
          <a:ext cx="0" cy="0"/>
          <a:chOff x="0" y="0"/>
          <a:chExt cx="0" cy="0"/>
        </a:xfrm>
      </p:grpSpPr>
      <p:grpSp>
        <p:nvGrpSpPr>
          <p:cNvPr id="7281" name="Google Shape;7281;p62"/>
          <p:cNvGrpSpPr/>
          <p:nvPr/>
        </p:nvGrpSpPr>
        <p:grpSpPr>
          <a:xfrm>
            <a:off x="702088" y="3155922"/>
            <a:ext cx="2390414" cy="1024800"/>
            <a:chOff x="728925" y="3296613"/>
            <a:chExt cx="2390414" cy="1024800"/>
          </a:xfrm>
        </p:grpSpPr>
        <p:grpSp>
          <p:nvGrpSpPr>
            <p:cNvPr id="7282" name="Google Shape;7282;p62"/>
            <p:cNvGrpSpPr/>
            <p:nvPr/>
          </p:nvGrpSpPr>
          <p:grpSpPr>
            <a:xfrm>
              <a:off x="728925" y="3619800"/>
              <a:ext cx="2390414" cy="500893"/>
              <a:chOff x="728925" y="3619800"/>
              <a:chExt cx="2390414" cy="500893"/>
            </a:xfrm>
          </p:grpSpPr>
          <p:sp>
            <p:nvSpPr>
              <p:cNvPr id="7283" name="Google Shape;7283;p6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4" name="Google Shape;7284;p6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85" name="Google Shape;7285;p62"/>
            <p:cNvGrpSpPr/>
            <p:nvPr/>
          </p:nvGrpSpPr>
          <p:grpSpPr>
            <a:xfrm>
              <a:off x="1348050" y="3296613"/>
              <a:ext cx="1706152" cy="1024800"/>
              <a:chOff x="1348050" y="3296613"/>
              <a:chExt cx="1706152" cy="1024800"/>
            </a:xfrm>
          </p:grpSpPr>
          <p:sp>
            <p:nvSpPr>
              <p:cNvPr id="7286" name="Google Shape;7286;p6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7" name="Google Shape;7287;p6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8" name="Google Shape;7288;p6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89" name="Google Shape;7289;p6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290" name="Google Shape;7290;p6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291" name="Google Shape;7291;p62"/>
            <p:cNvGrpSpPr/>
            <p:nvPr/>
          </p:nvGrpSpPr>
          <p:grpSpPr>
            <a:xfrm>
              <a:off x="1455707" y="3654858"/>
              <a:ext cx="1491150" cy="417657"/>
              <a:chOff x="1455707" y="3654858"/>
              <a:chExt cx="1491150" cy="417657"/>
            </a:xfrm>
          </p:grpSpPr>
          <p:sp>
            <p:nvSpPr>
              <p:cNvPr id="7292" name="Google Shape;7292;p6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12" name="Google Shape;7312;p62"/>
          <p:cNvGraphicFramePr/>
          <p:nvPr/>
        </p:nvGraphicFramePr>
        <p:xfrm>
          <a:off x="5937787" y="2153834"/>
          <a:ext cx="3000000" cy="3000000"/>
        </p:xfrm>
        <a:graphic>
          <a:graphicData uri="http://schemas.openxmlformats.org/drawingml/2006/table">
            <a:tbl>
              <a:tblPr>
                <a:noFill/>
                <a:tableStyleId>{916EBDA6-5E05-4C8A-864D-E0F35DE84020}</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313" name="Google Shape;7313;p62"/>
          <p:cNvGrpSpPr/>
          <p:nvPr/>
        </p:nvGrpSpPr>
        <p:grpSpPr>
          <a:xfrm>
            <a:off x="710464" y="981599"/>
            <a:ext cx="2396505" cy="976502"/>
            <a:chOff x="749309" y="1112739"/>
            <a:chExt cx="2371603" cy="976502"/>
          </a:xfrm>
        </p:grpSpPr>
        <p:grpSp>
          <p:nvGrpSpPr>
            <p:cNvPr id="7314" name="Google Shape;7314;p62"/>
            <p:cNvGrpSpPr/>
            <p:nvPr/>
          </p:nvGrpSpPr>
          <p:grpSpPr>
            <a:xfrm>
              <a:off x="1092126" y="1112739"/>
              <a:ext cx="2028786" cy="975464"/>
              <a:chOff x="1092126" y="1112739"/>
              <a:chExt cx="2028786" cy="975464"/>
            </a:xfrm>
          </p:grpSpPr>
          <p:sp>
            <p:nvSpPr>
              <p:cNvPr id="7315" name="Google Shape;7315;p6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62"/>
            <p:cNvGrpSpPr/>
            <p:nvPr/>
          </p:nvGrpSpPr>
          <p:grpSpPr>
            <a:xfrm>
              <a:off x="749309" y="1112739"/>
              <a:ext cx="314700" cy="975464"/>
              <a:chOff x="749309" y="1112739"/>
              <a:chExt cx="314700" cy="975464"/>
            </a:xfrm>
          </p:grpSpPr>
          <p:sp>
            <p:nvSpPr>
              <p:cNvPr id="7340" name="Google Shape;7340;p6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4" name="Google Shape;7344;p6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348" name="Google Shape;7348;p62"/>
          <p:cNvGraphicFramePr/>
          <p:nvPr/>
        </p:nvGraphicFramePr>
        <p:xfrm>
          <a:off x="5937812" y="981584"/>
          <a:ext cx="3000000" cy="3000000"/>
        </p:xfrm>
        <a:graphic>
          <a:graphicData uri="http://schemas.openxmlformats.org/drawingml/2006/table">
            <a:tbl>
              <a:tblPr>
                <a:noFill/>
                <a:tableStyleId>{916EBDA6-5E05-4C8A-864D-E0F35DE84020}</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349" name="Google Shape;7349;p62"/>
          <p:cNvGraphicFramePr/>
          <p:nvPr/>
        </p:nvGraphicFramePr>
        <p:xfrm>
          <a:off x="3358675" y="2153834"/>
          <a:ext cx="3000000" cy="3000000"/>
        </p:xfrm>
        <a:graphic>
          <a:graphicData uri="http://schemas.openxmlformats.org/drawingml/2006/table">
            <a:tbl>
              <a:tblPr>
                <a:noFill/>
                <a:tableStyleId>{916EBDA6-5E05-4C8A-864D-E0F35DE84020}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350" name="Google Shape;7350;p62"/>
          <p:cNvGrpSpPr/>
          <p:nvPr/>
        </p:nvGrpSpPr>
        <p:grpSpPr>
          <a:xfrm>
            <a:off x="3360661" y="3144795"/>
            <a:ext cx="2363377" cy="1047062"/>
            <a:chOff x="3358399" y="3285485"/>
            <a:chExt cx="2363377" cy="1047062"/>
          </a:xfrm>
        </p:grpSpPr>
        <p:grpSp>
          <p:nvGrpSpPr>
            <p:cNvPr id="7351" name="Google Shape;7351;p62"/>
            <p:cNvGrpSpPr/>
            <p:nvPr/>
          </p:nvGrpSpPr>
          <p:grpSpPr>
            <a:xfrm>
              <a:off x="3358412" y="3285485"/>
              <a:ext cx="2363244" cy="139500"/>
              <a:chOff x="3358412" y="3285485"/>
              <a:chExt cx="2363244" cy="139500"/>
            </a:xfrm>
          </p:grpSpPr>
          <p:sp>
            <p:nvSpPr>
              <p:cNvPr id="7352" name="Google Shape;7352;p6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2"/>
            <p:cNvGrpSpPr/>
            <p:nvPr/>
          </p:nvGrpSpPr>
          <p:grpSpPr>
            <a:xfrm>
              <a:off x="3358412" y="3466996"/>
              <a:ext cx="2363244" cy="139500"/>
              <a:chOff x="3358412" y="3466996"/>
              <a:chExt cx="2363244" cy="139500"/>
            </a:xfrm>
          </p:grpSpPr>
          <p:sp>
            <p:nvSpPr>
              <p:cNvPr id="7358" name="Google Shape;7358;p6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2"/>
            <p:cNvGrpSpPr/>
            <p:nvPr/>
          </p:nvGrpSpPr>
          <p:grpSpPr>
            <a:xfrm>
              <a:off x="3358412" y="3648507"/>
              <a:ext cx="2363244" cy="139500"/>
              <a:chOff x="3358412" y="3648507"/>
              <a:chExt cx="2363244" cy="139500"/>
            </a:xfrm>
          </p:grpSpPr>
          <p:sp>
            <p:nvSpPr>
              <p:cNvPr id="7364" name="Google Shape;7364;p6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62"/>
            <p:cNvGrpSpPr/>
            <p:nvPr/>
          </p:nvGrpSpPr>
          <p:grpSpPr>
            <a:xfrm>
              <a:off x="3358412" y="3830018"/>
              <a:ext cx="2363244" cy="139500"/>
              <a:chOff x="3358412" y="3830018"/>
              <a:chExt cx="2363244" cy="139500"/>
            </a:xfrm>
          </p:grpSpPr>
          <p:sp>
            <p:nvSpPr>
              <p:cNvPr id="7370" name="Google Shape;7370;p6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62"/>
            <p:cNvGrpSpPr/>
            <p:nvPr/>
          </p:nvGrpSpPr>
          <p:grpSpPr>
            <a:xfrm>
              <a:off x="3358399" y="4011514"/>
              <a:ext cx="2363377" cy="139537"/>
              <a:chOff x="3294800" y="4134603"/>
              <a:chExt cx="2638876" cy="152400"/>
            </a:xfrm>
          </p:grpSpPr>
          <p:sp>
            <p:nvSpPr>
              <p:cNvPr id="7376" name="Google Shape;7376;p6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62"/>
            <p:cNvGrpSpPr/>
            <p:nvPr/>
          </p:nvGrpSpPr>
          <p:grpSpPr>
            <a:xfrm>
              <a:off x="3358399" y="4193010"/>
              <a:ext cx="2363377" cy="139537"/>
              <a:chOff x="3294800" y="4134603"/>
              <a:chExt cx="2638876" cy="152400"/>
            </a:xfrm>
          </p:grpSpPr>
          <p:sp>
            <p:nvSpPr>
              <p:cNvPr id="7382" name="Google Shape;7382;p6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387" name="Google Shape;7387;p62"/>
          <p:cNvGraphicFramePr/>
          <p:nvPr/>
        </p:nvGraphicFramePr>
        <p:xfrm>
          <a:off x="711463" y="2153834"/>
          <a:ext cx="3000000" cy="3000000"/>
        </p:xfrm>
        <a:graphic>
          <a:graphicData uri="http://schemas.openxmlformats.org/drawingml/2006/table">
            <a:tbl>
              <a:tblPr>
                <a:noFill/>
                <a:tableStyleId>{916EBDA6-5E05-4C8A-864D-E0F35DE84020}</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388" name="Google Shape;7388;p62"/>
          <p:cNvGrpSpPr/>
          <p:nvPr/>
        </p:nvGrpSpPr>
        <p:grpSpPr>
          <a:xfrm>
            <a:off x="4161132" y="2557649"/>
            <a:ext cx="1302095" cy="60959"/>
            <a:chOff x="3558802" y="4011427"/>
            <a:chExt cx="1866000" cy="111300"/>
          </a:xfrm>
        </p:grpSpPr>
        <p:sp>
          <p:nvSpPr>
            <p:cNvPr id="7389" name="Google Shape;7389;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1" name="Google Shape;7391;p62"/>
          <p:cNvGrpSpPr/>
          <p:nvPr/>
        </p:nvGrpSpPr>
        <p:grpSpPr>
          <a:xfrm>
            <a:off x="4706620" y="2839808"/>
            <a:ext cx="914340" cy="60959"/>
            <a:chOff x="3558802" y="4011427"/>
            <a:chExt cx="1866000" cy="111300"/>
          </a:xfrm>
        </p:grpSpPr>
        <p:sp>
          <p:nvSpPr>
            <p:cNvPr id="7392" name="Google Shape;7392;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2"/>
          <p:cNvGrpSpPr/>
          <p:nvPr/>
        </p:nvGrpSpPr>
        <p:grpSpPr>
          <a:xfrm>
            <a:off x="5871419" y="3167606"/>
            <a:ext cx="2522867" cy="1001454"/>
            <a:chOff x="1904318" y="789980"/>
            <a:chExt cx="1489472" cy="606868"/>
          </a:xfrm>
        </p:grpSpPr>
        <p:cxnSp>
          <p:nvCxnSpPr>
            <p:cNvPr id="7395" name="Google Shape;7395;p6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96" name="Google Shape;7396;p6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397" name="Google Shape;7397;p6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398" name="Google Shape;7398;p6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399" name="Google Shape;7399;p6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400" name="Google Shape;7400;p6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401" name="Google Shape;7401;p6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402" name="Google Shape;7402;p6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409" name="Google Shape;7409;p6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410" name="Google Shape;7410;p6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411" name="Google Shape;7411;p6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2"/>
          <p:cNvGrpSpPr/>
          <p:nvPr/>
        </p:nvGrpSpPr>
        <p:grpSpPr>
          <a:xfrm>
            <a:off x="3355824" y="951642"/>
            <a:ext cx="2363393" cy="1005865"/>
            <a:chOff x="3292400" y="1193188"/>
            <a:chExt cx="2615240" cy="1131075"/>
          </a:xfrm>
        </p:grpSpPr>
        <p:sp>
          <p:nvSpPr>
            <p:cNvPr id="7413" name="Google Shape;7413;p6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4" name="Google Shape;7414;p6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15" name="Google Shape;7415;p6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416" name="Google Shape;7416;p6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417" name="Google Shape;7417;p6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418" name="Google Shape;7418;p6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419" name="Google Shape;7419;p6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420" name="Google Shape;7420;p6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421" name="Google Shape;7421;p6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422" name="Google Shape;7422;p6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423" name="Google Shape;7423;p6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24" name="Google Shape;7424;p6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425" name="Google Shape;7425;p6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426" name="Google Shape;7426;p6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427" name="Google Shape;7427;p62"/>
            <p:cNvGrpSpPr/>
            <p:nvPr/>
          </p:nvGrpSpPr>
          <p:grpSpPr>
            <a:xfrm>
              <a:off x="3748438" y="1378608"/>
              <a:ext cx="2159202" cy="903971"/>
              <a:chOff x="1683525" y="2179850"/>
              <a:chExt cx="4519050" cy="2134525"/>
            </a:xfrm>
          </p:grpSpPr>
          <p:sp>
            <p:nvSpPr>
              <p:cNvPr id="7428" name="Google Shape;7428;p6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29" name="Google Shape;7429;p6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0" name="Google Shape;7430;p6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1" name="Google Shape;7431;p6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2" name="Google Shape;7432;p6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3" name="Google Shape;7433;p6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4" name="Google Shape;7434;p6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5" name="Google Shape;7435;p6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6" name="Google Shape;7436;p6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7" name="Google Shape;7437;p6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8" name="Google Shape;7438;p6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439" name="Google Shape;7439;p6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3" name="Shape 7443"/>
        <p:cNvGrpSpPr/>
        <p:nvPr/>
      </p:nvGrpSpPr>
      <p:grpSpPr>
        <a:xfrm>
          <a:off x="0" y="0"/>
          <a:ext cx="0" cy="0"/>
          <a:chOff x="0" y="0"/>
          <a:chExt cx="0" cy="0"/>
        </a:xfrm>
      </p:grpSpPr>
      <p:grpSp>
        <p:nvGrpSpPr>
          <p:cNvPr id="7444" name="Google Shape;7444;p63"/>
          <p:cNvGrpSpPr/>
          <p:nvPr/>
        </p:nvGrpSpPr>
        <p:grpSpPr>
          <a:xfrm>
            <a:off x="4796690" y="970936"/>
            <a:ext cx="745431" cy="718863"/>
            <a:chOff x="4249973" y="1201875"/>
            <a:chExt cx="1958568" cy="1888762"/>
          </a:xfrm>
        </p:grpSpPr>
        <p:sp>
          <p:nvSpPr>
            <p:cNvPr id="7445" name="Google Shape;7445;p6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46" name="Google Shape;7446;p63"/>
            <p:cNvGrpSpPr/>
            <p:nvPr/>
          </p:nvGrpSpPr>
          <p:grpSpPr>
            <a:xfrm>
              <a:off x="5853086" y="1789142"/>
              <a:ext cx="355454" cy="1048099"/>
              <a:chOff x="5576108" y="2016725"/>
              <a:chExt cx="565200" cy="1666560"/>
            </a:xfrm>
          </p:grpSpPr>
          <p:sp>
            <p:nvSpPr>
              <p:cNvPr id="7447" name="Google Shape;7447;p6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48" name="Google Shape;7448;p6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9" name="Google Shape;7449;p63"/>
            <p:cNvGrpSpPr/>
            <p:nvPr/>
          </p:nvGrpSpPr>
          <p:grpSpPr>
            <a:xfrm>
              <a:off x="4869455" y="2691676"/>
              <a:ext cx="1013897" cy="398961"/>
              <a:chOff x="4012057" y="3451825"/>
              <a:chExt cx="1612175" cy="634379"/>
            </a:xfrm>
          </p:grpSpPr>
          <p:sp>
            <p:nvSpPr>
              <p:cNvPr id="7450" name="Google Shape;7450;p6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1" name="Google Shape;7451;p6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63"/>
            <p:cNvGrpSpPr/>
            <p:nvPr/>
          </p:nvGrpSpPr>
          <p:grpSpPr>
            <a:xfrm>
              <a:off x="4276937" y="2155961"/>
              <a:ext cx="651965" cy="891358"/>
              <a:chOff x="3069908" y="2599997"/>
              <a:chExt cx="1036675" cy="1417328"/>
            </a:xfrm>
          </p:grpSpPr>
          <p:sp>
            <p:nvSpPr>
              <p:cNvPr id="7453" name="Google Shape;7453;p6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4" name="Google Shape;7454;p6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3"/>
            <p:cNvGrpSpPr/>
            <p:nvPr/>
          </p:nvGrpSpPr>
          <p:grpSpPr>
            <a:xfrm>
              <a:off x="5054918" y="1201875"/>
              <a:ext cx="999548" cy="602711"/>
              <a:chOff x="4306958" y="1082925"/>
              <a:chExt cx="1589359" cy="958358"/>
            </a:xfrm>
          </p:grpSpPr>
          <p:sp>
            <p:nvSpPr>
              <p:cNvPr id="7456" name="Google Shape;7456;p6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57" name="Google Shape;7457;p6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63"/>
            <p:cNvGrpSpPr/>
            <p:nvPr/>
          </p:nvGrpSpPr>
          <p:grpSpPr>
            <a:xfrm>
              <a:off x="4249973" y="1303451"/>
              <a:ext cx="799317" cy="841334"/>
              <a:chOff x="3027033" y="1244439"/>
              <a:chExt cx="1270977" cy="1337786"/>
            </a:xfrm>
          </p:grpSpPr>
          <p:sp>
            <p:nvSpPr>
              <p:cNvPr id="7459" name="Google Shape;7459;p6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460" name="Google Shape;7460;p6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1" name="Google Shape;7461;p63"/>
          <p:cNvGrpSpPr/>
          <p:nvPr/>
        </p:nvGrpSpPr>
        <p:grpSpPr>
          <a:xfrm>
            <a:off x="713063" y="1849386"/>
            <a:ext cx="761767" cy="729896"/>
            <a:chOff x="2657744" y="2337745"/>
            <a:chExt cx="832987" cy="798137"/>
          </a:xfrm>
        </p:grpSpPr>
        <p:sp>
          <p:nvSpPr>
            <p:cNvPr id="7462" name="Google Shape;7462;p6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3"/>
          <p:cNvGrpSpPr/>
          <p:nvPr/>
        </p:nvGrpSpPr>
        <p:grpSpPr>
          <a:xfrm>
            <a:off x="3224027" y="1852592"/>
            <a:ext cx="685569" cy="723586"/>
            <a:chOff x="3398134" y="2057755"/>
            <a:chExt cx="704087" cy="743130"/>
          </a:xfrm>
        </p:grpSpPr>
        <p:grpSp>
          <p:nvGrpSpPr>
            <p:cNvPr id="7469" name="Google Shape;7469;p63"/>
            <p:cNvGrpSpPr/>
            <p:nvPr/>
          </p:nvGrpSpPr>
          <p:grpSpPr>
            <a:xfrm>
              <a:off x="3398134" y="2290183"/>
              <a:ext cx="315300" cy="219900"/>
              <a:chOff x="3398134" y="2290183"/>
              <a:chExt cx="315300" cy="219900"/>
            </a:xfrm>
          </p:grpSpPr>
          <p:sp>
            <p:nvSpPr>
              <p:cNvPr id="7470" name="Google Shape;7470;p6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1" name="Google Shape;7471;p63"/>
              <p:cNvCxnSpPr>
                <a:stCxn id="747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472" name="Google Shape;7472;p63"/>
            <p:cNvGrpSpPr/>
            <p:nvPr/>
          </p:nvGrpSpPr>
          <p:grpSpPr>
            <a:xfrm>
              <a:off x="3547823" y="2467358"/>
              <a:ext cx="219900" cy="333527"/>
              <a:chOff x="3547823" y="2467358"/>
              <a:chExt cx="219900" cy="333527"/>
            </a:xfrm>
          </p:grpSpPr>
          <p:sp>
            <p:nvSpPr>
              <p:cNvPr id="7473" name="Google Shape;7473;p6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4" name="Google Shape;7474;p6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475" name="Google Shape;7475;p63"/>
            <p:cNvGrpSpPr/>
            <p:nvPr/>
          </p:nvGrpSpPr>
          <p:grpSpPr>
            <a:xfrm>
              <a:off x="3734138" y="2467358"/>
              <a:ext cx="219900" cy="333527"/>
              <a:chOff x="3734138" y="2467358"/>
              <a:chExt cx="219900" cy="333527"/>
            </a:xfrm>
          </p:grpSpPr>
          <p:sp>
            <p:nvSpPr>
              <p:cNvPr id="7476" name="Google Shape;7476;p6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77" name="Google Shape;7477;p6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478" name="Google Shape;7478;p63"/>
            <p:cNvGrpSpPr/>
            <p:nvPr/>
          </p:nvGrpSpPr>
          <p:grpSpPr>
            <a:xfrm>
              <a:off x="3787560" y="2288011"/>
              <a:ext cx="314661" cy="219900"/>
              <a:chOff x="3787560" y="2288011"/>
              <a:chExt cx="314661" cy="219900"/>
            </a:xfrm>
          </p:grpSpPr>
          <p:sp>
            <p:nvSpPr>
              <p:cNvPr id="7479" name="Google Shape;7479;p6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480" name="Google Shape;7480;p6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481" name="Google Shape;7481;p63"/>
            <p:cNvGrpSpPr/>
            <p:nvPr/>
          </p:nvGrpSpPr>
          <p:grpSpPr>
            <a:xfrm>
              <a:off x="3637290" y="2057755"/>
              <a:ext cx="219900" cy="335499"/>
              <a:chOff x="3637290" y="2057755"/>
              <a:chExt cx="219900" cy="335499"/>
            </a:xfrm>
          </p:grpSpPr>
          <p:sp>
            <p:nvSpPr>
              <p:cNvPr id="7482" name="Google Shape;7482;p6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483" name="Google Shape;7483;p6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484" name="Google Shape;7484;p63"/>
          <p:cNvGrpSpPr/>
          <p:nvPr/>
        </p:nvGrpSpPr>
        <p:grpSpPr>
          <a:xfrm>
            <a:off x="4899249" y="1859288"/>
            <a:ext cx="710153" cy="710153"/>
            <a:chOff x="5007123" y="2079403"/>
            <a:chExt cx="687600" cy="687600"/>
          </a:xfrm>
        </p:grpSpPr>
        <p:sp>
          <p:nvSpPr>
            <p:cNvPr id="7485" name="Google Shape;7485;p6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63"/>
          <p:cNvGrpSpPr/>
          <p:nvPr/>
        </p:nvGrpSpPr>
        <p:grpSpPr>
          <a:xfrm>
            <a:off x="5708687" y="1853794"/>
            <a:ext cx="720998" cy="721183"/>
            <a:chOff x="5797446" y="2063053"/>
            <a:chExt cx="698100" cy="698280"/>
          </a:xfrm>
        </p:grpSpPr>
        <p:sp>
          <p:nvSpPr>
            <p:cNvPr id="7490" name="Google Shape;7490;p6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63"/>
          <p:cNvGrpSpPr/>
          <p:nvPr/>
        </p:nvGrpSpPr>
        <p:grpSpPr>
          <a:xfrm>
            <a:off x="8153834" y="3499399"/>
            <a:ext cx="280585" cy="673164"/>
            <a:chOff x="8075075" y="3754290"/>
            <a:chExt cx="255612" cy="613194"/>
          </a:xfrm>
        </p:grpSpPr>
        <p:grpSp>
          <p:nvGrpSpPr>
            <p:cNvPr id="7495" name="Google Shape;7495;p63"/>
            <p:cNvGrpSpPr/>
            <p:nvPr/>
          </p:nvGrpSpPr>
          <p:grpSpPr>
            <a:xfrm>
              <a:off x="8075075" y="3754290"/>
              <a:ext cx="255612" cy="613194"/>
              <a:chOff x="8075075" y="3754290"/>
              <a:chExt cx="255612" cy="613194"/>
            </a:xfrm>
          </p:grpSpPr>
          <p:sp>
            <p:nvSpPr>
              <p:cNvPr id="7496" name="Google Shape;7496;p6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8" name="Google Shape;7498;p6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3"/>
          <p:cNvGrpSpPr/>
          <p:nvPr/>
        </p:nvGrpSpPr>
        <p:grpSpPr>
          <a:xfrm>
            <a:off x="5270892" y="3488196"/>
            <a:ext cx="470352" cy="683745"/>
            <a:chOff x="1697726" y="3244179"/>
            <a:chExt cx="788124" cy="1146069"/>
          </a:xfrm>
        </p:grpSpPr>
        <p:sp>
          <p:nvSpPr>
            <p:cNvPr id="7500" name="Google Shape;7500;p6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2" name="Google Shape;7502;p63"/>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03" name="Google Shape;7503;p63"/>
          <p:cNvGrpSpPr/>
          <p:nvPr/>
        </p:nvGrpSpPr>
        <p:grpSpPr>
          <a:xfrm>
            <a:off x="5892043" y="3499398"/>
            <a:ext cx="293891" cy="293845"/>
            <a:chOff x="6134814" y="3754290"/>
            <a:chExt cx="293891" cy="293845"/>
          </a:xfrm>
        </p:grpSpPr>
        <p:sp>
          <p:nvSpPr>
            <p:cNvPr id="7504" name="Google Shape;7504;p6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3"/>
          <p:cNvGrpSpPr/>
          <p:nvPr/>
        </p:nvGrpSpPr>
        <p:grpSpPr>
          <a:xfrm>
            <a:off x="5892043" y="3878069"/>
            <a:ext cx="293891" cy="293891"/>
            <a:chOff x="6134814" y="4086186"/>
            <a:chExt cx="293891" cy="293891"/>
          </a:xfrm>
        </p:grpSpPr>
        <p:sp>
          <p:nvSpPr>
            <p:cNvPr id="7507" name="Google Shape;7507;p6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9" name="Google Shape;7509;p63"/>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3"/>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1" name="Google Shape;7511;p63"/>
          <p:cNvGrpSpPr/>
          <p:nvPr/>
        </p:nvGrpSpPr>
        <p:grpSpPr>
          <a:xfrm>
            <a:off x="7817018" y="2706762"/>
            <a:ext cx="622883" cy="621944"/>
            <a:chOff x="1187048" y="238125"/>
            <a:chExt cx="5256397" cy="5248476"/>
          </a:xfrm>
        </p:grpSpPr>
        <p:sp>
          <p:nvSpPr>
            <p:cNvPr id="7512" name="Google Shape;7512;p6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3"/>
          <p:cNvGrpSpPr/>
          <p:nvPr/>
        </p:nvGrpSpPr>
        <p:grpSpPr>
          <a:xfrm>
            <a:off x="2274123" y="2716370"/>
            <a:ext cx="1310987" cy="612407"/>
            <a:chOff x="238125" y="1188750"/>
            <a:chExt cx="7140450" cy="3335550"/>
          </a:xfrm>
        </p:grpSpPr>
        <p:sp>
          <p:nvSpPr>
            <p:cNvPr id="7517" name="Google Shape;7517;p6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63"/>
          <p:cNvGrpSpPr/>
          <p:nvPr/>
        </p:nvGrpSpPr>
        <p:grpSpPr>
          <a:xfrm>
            <a:off x="6599995" y="2706925"/>
            <a:ext cx="1110299" cy="621702"/>
            <a:chOff x="238125" y="1335475"/>
            <a:chExt cx="5418735" cy="3034175"/>
          </a:xfrm>
        </p:grpSpPr>
        <p:sp>
          <p:nvSpPr>
            <p:cNvPr id="7523" name="Google Shape;7523;p6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3"/>
          <p:cNvGrpSpPr/>
          <p:nvPr/>
        </p:nvGrpSpPr>
        <p:grpSpPr>
          <a:xfrm>
            <a:off x="5417655" y="2703822"/>
            <a:ext cx="1074451" cy="627181"/>
            <a:chOff x="5359127" y="2910889"/>
            <a:chExt cx="1097723" cy="640831"/>
          </a:xfrm>
        </p:grpSpPr>
        <p:grpSp>
          <p:nvGrpSpPr>
            <p:cNvPr id="7527" name="Google Shape;7527;p63"/>
            <p:cNvGrpSpPr/>
            <p:nvPr/>
          </p:nvGrpSpPr>
          <p:grpSpPr>
            <a:xfrm>
              <a:off x="5929791" y="3263088"/>
              <a:ext cx="527060" cy="287097"/>
              <a:chOff x="5929791" y="3263088"/>
              <a:chExt cx="527060" cy="287097"/>
            </a:xfrm>
          </p:grpSpPr>
          <p:sp>
            <p:nvSpPr>
              <p:cNvPr id="7528" name="Google Shape;7528;p6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29" name="Google Shape;7529;p6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30" name="Google Shape;7530;p63"/>
            <p:cNvGrpSpPr/>
            <p:nvPr/>
          </p:nvGrpSpPr>
          <p:grpSpPr>
            <a:xfrm>
              <a:off x="5359127" y="3263089"/>
              <a:ext cx="526428" cy="288631"/>
              <a:chOff x="5359127" y="3263089"/>
              <a:chExt cx="526428" cy="288631"/>
            </a:xfrm>
          </p:grpSpPr>
          <p:sp>
            <p:nvSpPr>
              <p:cNvPr id="7531" name="Google Shape;7531;p6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32" name="Google Shape;7532;p6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33" name="Google Shape;7533;p63"/>
            <p:cNvGrpSpPr/>
            <p:nvPr/>
          </p:nvGrpSpPr>
          <p:grpSpPr>
            <a:xfrm>
              <a:off x="5551525" y="2910889"/>
              <a:ext cx="520901" cy="610283"/>
              <a:chOff x="5551525" y="2910889"/>
              <a:chExt cx="520901" cy="610283"/>
            </a:xfrm>
          </p:grpSpPr>
          <p:sp>
            <p:nvSpPr>
              <p:cNvPr id="7534" name="Google Shape;7534;p6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35" name="Google Shape;7535;p6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536" name="Google Shape;7536;p63"/>
            <p:cNvGrpSpPr/>
            <p:nvPr/>
          </p:nvGrpSpPr>
          <p:grpSpPr>
            <a:xfrm>
              <a:off x="5743962" y="2919100"/>
              <a:ext cx="623674" cy="284502"/>
              <a:chOff x="5743962" y="2919100"/>
              <a:chExt cx="623674" cy="284502"/>
            </a:xfrm>
          </p:grpSpPr>
          <p:sp>
            <p:nvSpPr>
              <p:cNvPr id="7537" name="Google Shape;7537;p6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538" name="Google Shape;7538;p6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539" name="Google Shape;7539;p63"/>
          <p:cNvGrpSpPr/>
          <p:nvPr/>
        </p:nvGrpSpPr>
        <p:grpSpPr>
          <a:xfrm>
            <a:off x="7568868" y="1854534"/>
            <a:ext cx="874976" cy="719600"/>
            <a:chOff x="7608988" y="2093194"/>
            <a:chExt cx="817276" cy="672147"/>
          </a:xfrm>
        </p:grpSpPr>
        <p:cxnSp>
          <p:nvCxnSpPr>
            <p:cNvPr id="7540" name="Google Shape;7540;p6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1" name="Google Shape;7541;p6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2" name="Google Shape;7542;p6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3" name="Google Shape;7543;p6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544" name="Google Shape;7544;p6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545" name="Google Shape;7545;p6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546" name="Google Shape;7546;p63"/>
            <p:cNvGrpSpPr/>
            <p:nvPr/>
          </p:nvGrpSpPr>
          <p:grpSpPr>
            <a:xfrm>
              <a:off x="7721175" y="2093194"/>
              <a:ext cx="599587" cy="623846"/>
              <a:chOff x="7721175" y="2093194"/>
              <a:chExt cx="599587" cy="623846"/>
            </a:xfrm>
          </p:grpSpPr>
          <p:grpSp>
            <p:nvGrpSpPr>
              <p:cNvPr id="7547" name="Google Shape;7547;p63"/>
              <p:cNvGrpSpPr/>
              <p:nvPr/>
            </p:nvGrpSpPr>
            <p:grpSpPr>
              <a:xfrm>
                <a:off x="7721175" y="2093194"/>
                <a:ext cx="291605" cy="623846"/>
                <a:chOff x="9405575" y="2061418"/>
                <a:chExt cx="291605" cy="623846"/>
              </a:xfrm>
            </p:grpSpPr>
            <p:sp>
              <p:nvSpPr>
                <p:cNvPr id="7548" name="Google Shape;7548;p6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6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3"/>
              <p:cNvGrpSpPr/>
              <p:nvPr/>
            </p:nvGrpSpPr>
            <p:grpSpPr>
              <a:xfrm flipH="1">
                <a:off x="8029157" y="2093194"/>
                <a:ext cx="291605" cy="623846"/>
                <a:chOff x="9405575" y="2061418"/>
                <a:chExt cx="291605" cy="623846"/>
              </a:xfrm>
            </p:grpSpPr>
            <p:sp>
              <p:nvSpPr>
                <p:cNvPr id="7556" name="Google Shape;7556;p6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63" name="Google Shape;7563;p63"/>
          <p:cNvGrpSpPr/>
          <p:nvPr/>
        </p:nvGrpSpPr>
        <p:grpSpPr>
          <a:xfrm>
            <a:off x="4013304" y="970936"/>
            <a:ext cx="712557" cy="785901"/>
            <a:chOff x="4206459" y="1191441"/>
            <a:chExt cx="712557" cy="785901"/>
          </a:xfrm>
        </p:grpSpPr>
        <p:sp>
          <p:nvSpPr>
            <p:cNvPr id="7564" name="Google Shape;7564;p6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8" name="Google Shape;7568;p63"/>
            <p:cNvGrpSpPr/>
            <p:nvPr/>
          </p:nvGrpSpPr>
          <p:grpSpPr>
            <a:xfrm>
              <a:off x="4644280" y="1290523"/>
              <a:ext cx="143716" cy="29463"/>
              <a:chOff x="4644280" y="1290523"/>
              <a:chExt cx="143716" cy="29463"/>
            </a:xfrm>
          </p:grpSpPr>
          <p:sp>
            <p:nvSpPr>
              <p:cNvPr id="7569" name="Google Shape;7569;p6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63"/>
            <p:cNvGrpSpPr/>
            <p:nvPr/>
          </p:nvGrpSpPr>
          <p:grpSpPr>
            <a:xfrm>
              <a:off x="4356567" y="1191441"/>
              <a:ext cx="143690" cy="29488"/>
              <a:chOff x="4356567" y="1191441"/>
              <a:chExt cx="143690" cy="29488"/>
            </a:xfrm>
          </p:grpSpPr>
          <p:sp>
            <p:nvSpPr>
              <p:cNvPr id="7574" name="Google Shape;7574;p6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8" name="Google Shape;7578;p63"/>
            <p:cNvGrpSpPr/>
            <p:nvPr/>
          </p:nvGrpSpPr>
          <p:grpSpPr>
            <a:xfrm>
              <a:off x="4339009" y="1863727"/>
              <a:ext cx="143703" cy="29476"/>
              <a:chOff x="4339009" y="1863727"/>
              <a:chExt cx="143703" cy="29476"/>
            </a:xfrm>
          </p:grpSpPr>
          <p:sp>
            <p:nvSpPr>
              <p:cNvPr id="7579" name="Google Shape;7579;p6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63"/>
            <p:cNvGrpSpPr/>
            <p:nvPr/>
          </p:nvGrpSpPr>
          <p:grpSpPr>
            <a:xfrm>
              <a:off x="4206459" y="1607315"/>
              <a:ext cx="29539" cy="142899"/>
              <a:chOff x="4206459" y="1607315"/>
              <a:chExt cx="29539" cy="142899"/>
            </a:xfrm>
          </p:grpSpPr>
          <p:sp>
            <p:nvSpPr>
              <p:cNvPr id="7584" name="Google Shape;7584;p6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8" name="Google Shape;7588;p6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6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6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2" name="Google Shape;7592;p63"/>
            <p:cNvGrpSpPr/>
            <p:nvPr/>
          </p:nvGrpSpPr>
          <p:grpSpPr>
            <a:xfrm>
              <a:off x="4889463" y="1423737"/>
              <a:ext cx="29552" cy="142899"/>
              <a:chOff x="4889463" y="1423737"/>
              <a:chExt cx="29552" cy="142899"/>
            </a:xfrm>
          </p:grpSpPr>
          <p:sp>
            <p:nvSpPr>
              <p:cNvPr id="7593" name="Google Shape;7593;p6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3"/>
            <p:cNvGrpSpPr/>
            <p:nvPr/>
          </p:nvGrpSpPr>
          <p:grpSpPr>
            <a:xfrm>
              <a:off x="4771663" y="1876896"/>
              <a:ext cx="108651" cy="100447"/>
              <a:chOff x="4771663" y="1876896"/>
              <a:chExt cx="108651" cy="100447"/>
            </a:xfrm>
          </p:grpSpPr>
          <p:sp>
            <p:nvSpPr>
              <p:cNvPr id="7598" name="Google Shape;7598;p6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02" name="Google Shape;7602;p63"/>
          <p:cNvGrpSpPr/>
          <p:nvPr/>
        </p:nvGrpSpPr>
        <p:grpSpPr>
          <a:xfrm>
            <a:off x="4008780" y="1854159"/>
            <a:ext cx="791287" cy="720350"/>
            <a:chOff x="267375" y="1071875"/>
            <a:chExt cx="470500" cy="428550"/>
          </a:xfrm>
        </p:grpSpPr>
        <p:sp>
          <p:nvSpPr>
            <p:cNvPr id="7603" name="Google Shape;7603;p6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63"/>
          <p:cNvGrpSpPr/>
          <p:nvPr/>
        </p:nvGrpSpPr>
        <p:grpSpPr>
          <a:xfrm>
            <a:off x="709275" y="3498789"/>
            <a:ext cx="1408444" cy="673166"/>
            <a:chOff x="712664" y="3693287"/>
            <a:chExt cx="1460738" cy="698160"/>
          </a:xfrm>
        </p:grpSpPr>
        <p:grpSp>
          <p:nvGrpSpPr>
            <p:cNvPr id="7612" name="Google Shape;7612;p63"/>
            <p:cNvGrpSpPr/>
            <p:nvPr/>
          </p:nvGrpSpPr>
          <p:grpSpPr>
            <a:xfrm>
              <a:off x="1380079" y="4133090"/>
              <a:ext cx="234048" cy="258099"/>
              <a:chOff x="1380079" y="4133090"/>
              <a:chExt cx="234048" cy="258099"/>
            </a:xfrm>
          </p:grpSpPr>
          <p:sp>
            <p:nvSpPr>
              <p:cNvPr id="7613" name="Google Shape;7613;p6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63"/>
            <p:cNvGrpSpPr/>
            <p:nvPr/>
          </p:nvGrpSpPr>
          <p:grpSpPr>
            <a:xfrm>
              <a:off x="884610" y="3864082"/>
              <a:ext cx="1118566" cy="527275"/>
              <a:chOff x="890961" y="3865463"/>
              <a:chExt cx="1115221" cy="525698"/>
            </a:xfrm>
          </p:grpSpPr>
          <p:sp>
            <p:nvSpPr>
              <p:cNvPr id="7617" name="Google Shape;7617;p6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6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6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63"/>
            <p:cNvGrpSpPr/>
            <p:nvPr/>
          </p:nvGrpSpPr>
          <p:grpSpPr>
            <a:xfrm>
              <a:off x="712664" y="3693287"/>
              <a:ext cx="1460738" cy="698160"/>
              <a:chOff x="712664" y="3693025"/>
              <a:chExt cx="1460738" cy="698160"/>
            </a:xfrm>
          </p:grpSpPr>
          <p:sp>
            <p:nvSpPr>
              <p:cNvPr id="7621" name="Google Shape;7621;p6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7" name="Google Shape;7627;p63"/>
          <p:cNvGrpSpPr/>
          <p:nvPr/>
        </p:nvGrpSpPr>
        <p:grpSpPr>
          <a:xfrm>
            <a:off x="3146990" y="970936"/>
            <a:ext cx="795485" cy="738831"/>
            <a:chOff x="3348603" y="1236445"/>
            <a:chExt cx="749256" cy="695894"/>
          </a:xfrm>
        </p:grpSpPr>
        <p:grpSp>
          <p:nvGrpSpPr>
            <p:cNvPr id="7628" name="Google Shape;7628;p63"/>
            <p:cNvGrpSpPr/>
            <p:nvPr/>
          </p:nvGrpSpPr>
          <p:grpSpPr>
            <a:xfrm>
              <a:off x="3583779" y="1236445"/>
              <a:ext cx="293795" cy="285811"/>
              <a:chOff x="3750225" y="1774000"/>
              <a:chExt cx="149575" cy="145525"/>
            </a:xfrm>
          </p:grpSpPr>
          <p:sp>
            <p:nvSpPr>
              <p:cNvPr id="7629" name="Google Shape;7629;p6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63"/>
            <p:cNvGrpSpPr/>
            <p:nvPr/>
          </p:nvGrpSpPr>
          <p:grpSpPr>
            <a:xfrm>
              <a:off x="3775534" y="1462599"/>
              <a:ext cx="322325" cy="285958"/>
              <a:chOff x="3847850" y="1889150"/>
              <a:chExt cx="164100" cy="145600"/>
            </a:xfrm>
          </p:grpSpPr>
          <p:sp>
            <p:nvSpPr>
              <p:cNvPr id="7632" name="Google Shape;7632;p6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63"/>
            <p:cNvGrpSpPr/>
            <p:nvPr/>
          </p:nvGrpSpPr>
          <p:grpSpPr>
            <a:xfrm>
              <a:off x="3545329" y="1646528"/>
              <a:ext cx="293746" cy="285811"/>
              <a:chOff x="3730650" y="1982800"/>
              <a:chExt cx="149550" cy="145525"/>
            </a:xfrm>
          </p:grpSpPr>
          <p:sp>
            <p:nvSpPr>
              <p:cNvPr id="7635" name="Google Shape;7635;p6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6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7" name="Google Shape;7637;p63"/>
            <p:cNvGrpSpPr/>
            <p:nvPr/>
          </p:nvGrpSpPr>
          <p:grpSpPr>
            <a:xfrm>
              <a:off x="3348603" y="1415046"/>
              <a:ext cx="294384" cy="284387"/>
              <a:chOff x="3630494" y="1864938"/>
              <a:chExt cx="149875" cy="144800"/>
            </a:xfrm>
          </p:grpSpPr>
          <p:sp>
            <p:nvSpPr>
              <p:cNvPr id="7638" name="Google Shape;7638;p6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0" name="Google Shape;7640;p63"/>
          <p:cNvGrpSpPr/>
          <p:nvPr/>
        </p:nvGrpSpPr>
        <p:grpSpPr>
          <a:xfrm>
            <a:off x="2268517" y="3493832"/>
            <a:ext cx="1324924" cy="678083"/>
            <a:chOff x="2413923" y="3711366"/>
            <a:chExt cx="1374117" cy="703260"/>
          </a:xfrm>
        </p:grpSpPr>
        <p:grpSp>
          <p:nvGrpSpPr>
            <p:cNvPr id="7641" name="Google Shape;7641;p63"/>
            <p:cNvGrpSpPr/>
            <p:nvPr/>
          </p:nvGrpSpPr>
          <p:grpSpPr>
            <a:xfrm>
              <a:off x="2413923" y="3711366"/>
              <a:ext cx="1374117" cy="703260"/>
              <a:chOff x="2413923" y="3711366"/>
              <a:chExt cx="1374117" cy="703260"/>
            </a:xfrm>
          </p:grpSpPr>
          <p:sp>
            <p:nvSpPr>
              <p:cNvPr id="7642" name="Google Shape;7642;p6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43" name="Google Shape;7643;p63"/>
              <p:cNvGrpSpPr/>
              <p:nvPr/>
            </p:nvGrpSpPr>
            <p:grpSpPr>
              <a:xfrm>
                <a:off x="2600284" y="3808654"/>
                <a:ext cx="234506" cy="138009"/>
                <a:chOff x="2600284" y="3808654"/>
                <a:chExt cx="234506" cy="138009"/>
              </a:xfrm>
            </p:grpSpPr>
            <p:sp>
              <p:nvSpPr>
                <p:cNvPr id="7644" name="Google Shape;7644;p6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5" name="Google Shape;7645;p6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46" name="Google Shape;7646;p63"/>
              <p:cNvGrpSpPr/>
              <p:nvPr/>
            </p:nvGrpSpPr>
            <p:grpSpPr>
              <a:xfrm>
                <a:off x="3359659" y="3805664"/>
                <a:ext cx="232294" cy="141000"/>
                <a:chOff x="3359659" y="3805664"/>
                <a:chExt cx="232294" cy="141000"/>
              </a:xfrm>
            </p:grpSpPr>
            <p:sp>
              <p:nvSpPr>
                <p:cNvPr id="7647" name="Google Shape;7647;p6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8" name="Google Shape;7648;p6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49" name="Google Shape;7649;p63"/>
              <p:cNvGrpSpPr/>
              <p:nvPr/>
            </p:nvGrpSpPr>
            <p:grpSpPr>
              <a:xfrm>
                <a:off x="3067316" y="3711366"/>
                <a:ext cx="66900" cy="166809"/>
                <a:chOff x="3067316" y="3711366"/>
                <a:chExt cx="66900" cy="166809"/>
              </a:xfrm>
            </p:grpSpPr>
            <p:sp>
              <p:nvSpPr>
                <p:cNvPr id="7650" name="Google Shape;7650;p6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1" name="Google Shape;7651;p6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52" name="Google Shape;7652;p63"/>
              <p:cNvGrpSpPr/>
              <p:nvPr/>
            </p:nvGrpSpPr>
            <p:grpSpPr>
              <a:xfrm>
                <a:off x="2413923" y="4058666"/>
                <a:ext cx="224119" cy="66900"/>
                <a:chOff x="2413923" y="4058666"/>
                <a:chExt cx="224119" cy="66900"/>
              </a:xfrm>
            </p:grpSpPr>
            <p:sp>
              <p:nvSpPr>
                <p:cNvPr id="7653" name="Google Shape;7653;p6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4" name="Google Shape;7654;p6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655" name="Google Shape;7655;p63"/>
              <p:cNvGrpSpPr/>
              <p:nvPr/>
            </p:nvGrpSpPr>
            <p:grpSpPr>
              <a:xfrm>
                <a:off x="3564643" y="4058666"/>
                <a:ext cx="223397" cy="66900"/>
                <a:chOff x="3564643" y="4058666"/>
                <a:chExt cx="223397" cy="66900"/>
              </a:xfrm>
            </p:grpSpPr>
            <p:sp>
              <p:nvSpPr>
                <p:cNvPr id="7656" name="Google Shape;7656;p6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7" name="Google Shape;7657;p6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658" name="Google Shape;7658;p63"/>
            <p:cNvGrpSpPr/>
            <p:nvPr/>
          </p:nvGrpSpPr>
          <p:grpSpPr>
            <a:xfrm>
              <a:off x="2633353" y="3965763"/>
              <a:ext cx="933975" cy="445687"/>
              <a:chOff x="2633353" y="3965763"/>
              <a:chExt cx="933975" cy="445687"/>
            </a:xfrm>
          </p:grpSpPr>
          <p:sp>
            <p:nvSpPr>
              <p:cNvPr id="7659" name="Google Shape;7659;p6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1" name="Google Shape;7661;p63"/>
          <p:cNvGrpSpPr/>
          <p:nvPr/>
        </p:nvGrpSpPr>
        <p:grpSpPr>
          <a:xfrm>
            <a:off x="6392789" y="1044380"/>
            <a:ext cx="1131087" cy="587383"/>
            <a:chOff x="238125" y="999450"/>
            <a:chExt cx="7140700" cy="3708225"/>
          </a:xfrm>
        </p:grpSpPr>
        <p:sp>
          <p:nvSpPr>
            <p:cNvPr id="7662" name="Google Shape;7662;p6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1" name="Google Shape;7671;p63"/>
          <p:cNvGrpSpPr/>
          <p:nvPr/>
        </p:nvGrpSpPr>
        <p:grpSpPr>
          <a:xfrm>
            <a:off x="3744240" y="3493874"/>
            <a:ext cx="1375854" cy="678131"/>
            <a:chOff x="3913765" y="3641905"/>
            <a:chExt cx="1522805" cy="750560"/>
          </a:xfrm>
        </p:grpSpPr>
        <p:grpSp>
          <p:nvGrpSpPr>
            <p:cNvPr id="7672" name="Google Shape;7672;p63"/>
            <p:cNvGrpSpPr/>
            <p:nvPr/>
          </p:nvGrpSpPr>
          <p:grpSpPr>
            <a:xfrm>
              <a:off x="3913765" y="3997002"/>
              <a:ext cx="1522805" cy="395463"/>
              <a:chOff x="3913765" y="3997002"/>
              <a:chExt cx="1522805" cy="395463"/>
            </a:xfrm>
          </p:grpSpPr>
          <p:grpSp>
            <p:nvGrpSpPr>
              <p:cNvPr id="7673" name="Google Shape;7673;p63"/>
              <p:cNvGrpSpPr/>
              <p:nvPr/>
            </p:nvGrpSpPr>
            <p:grpSpPr>
              <a:xfrm>
                <a:off x="3913765" y="4138659"/>
                <a:ext cx="507602" cy="253806"/>
                <a:chOff x="3913765" y="4138659"/>
                <a:chExt cx="507602" cy="253806"/>
              </a:xfrm>
            </p:grpSpPr>
            <p:sp>
              <p:nvSpPr>
                <p:cNvPr id="7674" name="Google Shape;7674;p6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676" name="Google Shape;7676;p63"/>
              <p:cNvGrpSpPr/>
              <p:nvPr/>
            </p:nvGrpSpPr>
            <p:grpSpPr>
              <a:xfrm>
                <a:off x="4421361" y="3997002"/>
                <a:ext cx="507618" cy="395463"/>
                <a:chOff x="4421361" y="3997002"/>
                <a:chExt cx="507618" cy="395463"/>
              </a:xfrm>
            </p:grpSpPr>
            <p:sp>
              <p:nvSpPr>
                <p:cNvPr id="7677" name="Google Shape;7677;p6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63"/>
              <p:cNvGrpSpPr/>
              <p:nvPr/>
            </p:nvGrpSpPr>
            <p:grpSpPr>
              <a:xfrm>
                <a:off x="4928973" y="4189418"/>
                <a:ext cx="507596" cy="203047"/>
                <a:chOff x="4928973" y="4189418"/>
                <a:chExt cx="507596" cy="203047"/>
              </a:xfrm>
            </p:grpSpPr>
            <p:sp>
              <p:nvSpPr>
                <p:cNvPr id="7680" name="Google Shape;7680;p6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2" name="Google Shape;7682;p63"/>
            <p:cNvGrpSpPr/>
            <p:nvPr/>
          </p:nvGrpSpPr>
          <p:grpSpPr>
            <a:xfrm>
              <a:off x="4482186" y="3641905"/>
              <a:ext cx="397605" cy="349784"/>
              <a:chOff x="2906375" y="1159725"/>
              <a:chExt cx="1860575" cy="1636800"/>
            </a:xfrm>
          </p:grpSpPr>
          <p:sp>
            <p:nvSpPr>
              <p:cNvPr id="7683" name="Google Shape;7683;p6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7" name="Google Shape;7687;p63"/>
          <p:cNvGrpSpPr/>
          <p:nvPr/>
        </p:nvGrpSpPr>
        <p:grpSpPr>
          <a:xfrm>
            <a:off x="6528949" y="1853801"/>
            <a:ext cx="940737" cy="721067"/>
            <a:chOff x="6599718" y="2068734"/>
            <a:chExt cx="940737" cy="721067"/>
          </a:xfrm>
        </p:grpSpPr>
        <p:sp>
          <p:nvSpPr>
            <p:cNvPr id="7688" name="Google Shape;7688;p6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6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6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4" name="Google Shape;7694;p63"/>
            <p:cNvGrpSpPr/>
            <p:nvPr/>
          </p:nvGrpSpPr>
          <p:grpSpPr>
            <a:xfrm>
              <a:off x="6836957" y="2068734"/>
              <a:ext cx="461892" cy="721067"/>
              <a:chOff x="6836957" y="2068734"/>
              <a:chExt cx="461892" cy="721067"/>
            </a:xfrm>
          </p:grpSpPr>
          <p:sp>
            <p:nvSpPr>
              <p:cNvPr id="7695" name="Google Shape;7695;p6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6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6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1" name="Google Shape;7701;p63"/>
              <p:cNvGrpSpPr/>
              <p:nvPr/>
            </p:nvGrpSpPr>
            <p:grpSpPr>
              <a:xfrm>
                <a:off x="6836957" y="2068734"/>
                <a:ext cx="461892" cy="721067"/>
                <a:chOff x="6836957" y="2068734"/>
                <a:chExt cx="461892" cy="721067"/>
              </a:xfrm>
            </p:grpSpPr>
            <p:sp>
              <p:nvSpPr>
                <p:cNvPr id="7702" name="Google Shape;7702;p6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6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09" name="Google Shape;7709;p63"/>
          <p:cNvGrpSpPr/>
          <p:nvPr/>
        </p:nvGrpSpPr>
        <p:grpSpPr>
          <a:xfrm>
            <a:off x="2412267" y="1858147"/>
            <a:ext cx="712577" cy="712374"/>
            <a:chOff x="2559249" y="2069323"/>
            <a:chExt cx="685566" cy="685634"/>
          </a:xfrm>
        </p:grpSpPr>
        <p:sp>
          <p:nvSpPr>
            <p:cNvPr id="7710" name="Google Shape;7710;p6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6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3"/>
          <p:cNvGrpSpPr/>
          <p:nvPr/>
        </p:nvGrpSpPr>
        <p:grpSpPr>
          <a:xfrm>
            <a:off x="7594705" y="970936"/>
            <a:ext cx="845645" cy="711911"/>
            <a:chOff x="951975" y="315800"/>
            <a:chExt cx="5860325" cy="4933550"/>
          </a:xfrm>
        </p:grpSpPr>
        <p:sp>
          <p:nvSpPr>
            <p:cNvPr id="7724" name="Google Shape;7724;p6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63"/>
          <p:cNvGrpSpPr/>
          <p:nvPr/>
        </p:nvGrpSpPr>
        <p:grpSpPr>
          <a:xfrm>
            <a:off x="3691834" y="2707045"/>
            <a:ext cx="1617932" cy="621724"/>
            <a:chOff x="3862800" y="3038525"/>
            <a:chExt cx="1329006" cy="510698"/>
          </a:xfrm>
        </p:grpSpPr>
        <p:sp>
          <p:nvSpPr>
            <p:cNvPr id="7733" name="Google Shape;7733;p6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5" name="Google Shape;7735;p63"/>
            <p:cNvGrpSpPr/>
            <p:nvPr/>
          </p:nvGrpSpPr>
          <p:grpSpPr>
            <a:xfrm>
              <a:off x="3967075" y="3040337"/>
              <a:ext cx="1019927" cy="402126"/>
              <a:chOff x="3967075" y="3040337"/>
              <a:chExt cx="1019927" cy="402126"/>
            </a:xfrm>
          </p:grpSpPr>
          <p:sp>
            <p:nvSpPr>
              <p:cNvPr id="7736" name="Google Shape;7736;p6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6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63"/>
            <p:cNvGrpSpPr/>
            <p:nvPr/>
          </p:nvGrpSpPr>
          <p:grpSpPr>
            <a:xfrm>
              <a:off x="4186700" y="3040337"/>
              <a:ext cx="390475" cy="183289"/>
              <a:chOff x="4186700" y="3040337"/>
              <a:chExt cx="390475" cy="183289"/>
            </a:xfrm>
          </p:grpSpPr>
          <p:sp>
            <p:nvSpPr>
              <p:cNvPr id="7739" name="Google Shape;7739;p6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63"/>
            <p:cNvGrpSpPr/>
            <p:nvPr/>
          </p:nvGrpSpPr>
          <p:grpSpPr>
            <a:xfrm>
              <a:off x="4073727" y="3040337"/>
              <a:ext cx="697794" cy="296263"/>
              <a:chOff x="4073727" y="3040337"/>
              <a:chExt cx="697794" cy="296263"/>
            </a:xfrm>
          </p:grpSpPr>
          <p:sp>
            <p:nvSpPr>
              <p:cNvPr id="7742" name="Google Shape;7742;p6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63"/>
            <p:cNvGrpSpPr/>
            <p:nvPr/>
          </p:nvGrpSpPr>
          <p:grpSpPr>
            <a:xfrm>
              <a:off x="3862800" y="3038525"/>
              <a:ext cx="1329006" cy="510698"/>
              <a:chOff x="3862800" y="3038525"/>
              <a:chExt cx="1329006" cy="510698"/>
            </a:xfrm>
          </p:grpSpPr>
          <p:sp>
            <p:nvSpPr>
              <p:cNvPr id="7745" name="Google Shape;7745;p6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7" name="Google Shape;7747;p63"/>
          <p:cNvGrpSpPr/>
          <p:nvPr/>
        </p:nvGrpSpPr>
        <p:grpSpPr>
          <a:xfrm>
            <a:off x="700156" y="970936"/>
            <a:ext cx="883205" cy="775176"/>
            <a:chOff x="649648" y="271400"/>
            <a:chExt cx="6215377" cy="5455143"/>
          </a:xfrm>
        </p:grpSpPr>
        <p:sp>
          <p:nvSpPr>
            <p:cNvPr id="7748" name="Google Shape;7748;p6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0" name="Google Shape;7760;p63"/>
          <p:cNvGrpSpPr/>
          <p:nvPr/>
        </p:nvGrpSpPr>
        <p:grpSpPr>
          <a:xfrm>
            <a:off x="2308457" y="970936"/>
            <a:ext cx="767704" cy="815489"/>
            <a:chOff x="2499700" y="1135950"/>
            <a:chExt cx="732402" cy="777990"/>
          </a:xfrm>
        </p:grpSpPr>
        <p:grpSp>
          <p:nvGrpSpPr>
            <p:cNvPr id="7761" name="Google Shape;7761;p63"/>
            <p:cNvGrpSpPr/>
            <p:nvPr/>
          </p:nvGrpSpPr>
          <p:grpSpPr>
            <a:xfrm>
              <a:off x="2499700" y="1135950"/>
              <a:ext cx="732402" cy="694705"/>
              <a:chOff x="2499700" y="1135950"/>
              <a:chExt cx="732402" cy="694705"/>
            </a:xfrm>
          </p:grpSpPr>
          <p:sp>
            <p:nvSpPr>
              <p:cNvPr id="7762" name="Google Shape;7762;p6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63"/>
            <p:cNvGrpSpPr/>
            <p:nvPr/>
          </p:nvGrpSpPr>
          <p:grpSpPr>
            <a:xfrm>
              <a:off x="2517909" y="1188726"/>
              <a:ext cx="702702" cy="725214"/>
              <a:chOff x="2517909" y="1188726"/>
              <a:chExt cx="702702" cy="725214"/>
            </a:xfrm>
          </p:grpSpPr>
          <p:sp>
            <p:nvSpPr>
              <p:cNvPr id="7790" name="Google Shape;7790;p6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5" name="Google Shape;7795;p63"/>
          <p:cNvGrpSpPr/>
          <p:nvPr/>
        </p:nvGrpSpPr>
        <p:grpSpPr>
          <a:xfrm>
            <a:off x="1654189" y="970936"/>
            <a:ext cx="583439" cy="870229"/>
            <a:chOff x="1716825" y="1121550"/>
            <a:chExt cx="622800" cy="928938"/>
          </a:xfrm>
        </p:grpSpPr>
        <p:grpSp>
          <p:nvGrpSpPr>
            <p:cNvPr id="7796" name="Google Shape;7796;p63"/>
            <p:cNvGrpSpPr/>
            <p:nvPr/>
          </p:nvGrpSpPr>
          <p:grpSpPr>
            <a:xfrm>
              <a:off x="1716825" y="1121550"/>
              <a:ext cx="622800" cy="928938"/>
              <a:chOff x="1716825" y="1121550"/>
              <a:chExt cx="622800" cy="928938"/>
            </a:xfrm>
          </p:grpSpPr>
          <p:cxnSp>
            <p:nvCxnSpPr>
              <p:cNvPr id="7797" name="Google Shape;7797;p6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798" name="Google Shape;7798;p6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9" name="Google Shape;7799;p63"/>
            <p:cNvGrpSpPr/>
            <p:nvPr/>
          </p:nvGrpSpPr>
          <p:grpSpPr>
            <a:xfrm>
              <a:off x="1768050" y="1172775"/>
              <a:ext cx="520200" cy="832000"/>
              <a:chOff x="1768050" y="1172775"/>
              <a:chExt cx="520200" cy="832000"/>
            </a:xfrm>
          </p:grpSpPr>
          <p:cxnSp>
            <p:nvCxnSpPr>
              <p:cNvPr id="7800" name="Google Shape;7800;p6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801" name="Google Shape;7801;p6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3"/>
            <p:cNvGrpSpPr/>
            <p:nvPr/>
          </p:nvGrpSpPr>
          <p:grpSpPr>
            <a:xfrm>
              <a:off x="1820100" y="1225475"/>
              <a:ext cx="416400" cy="729575"/>
              <a:chOff x="1820100" y="1225475"/>
              <a:chExt cx="416400" cy="729575"/>
            </a:xfrm>
          </p:grpSpPr>
          <p:cxnSp>
            <p:nvCxnSpPr>
              <p:cNvPr id="7803" name="Google Shape;7803;p6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804" name="Google Shape;7804;p6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5" name="Google Shape;7805;p63"/>
            <p:cNvGrpSpPr/>
            <p:nvPr/>
          </p:nvGrpSpPr>
          <p:grpSpPr>
            <a:xfrm>
              <a:off x="1874250" y="1278825"/>
              <a:ext cx="308100" cy="605275"/>
              <a:chOff x="1874250" y="1278825"/>
              <a:chExt cx="308100" cy="605275"/>
            </a:xfrm>
          </p:grpSpPr>
          <p:cxnSp>
            <p:nvCxnSpPr>
              <p:cNvPr id="7806" name="Google Shape;7806;p6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807" name="Google Shape;7807;p6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08" name="Google Shape;7808;p6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9" name="Google Shape;7809;p63"/>
          <p:cNvGrpSpPr/>
          <p:nvPr/>
        </p:nvGrpSpPr>
        <p:grpSpPr>
          <a:xfrm>
            <a:off x="1574012" y="1857258"/>
            <a:ext cx="739072" cy="714152"/>
            <a:chOff x="4334725" y="1355875"/>
            <a:chExt cx="3106650" cy="3001900"/>
          </a:xfrm>
        </p:grpSpPr>
        <p:grpSp>
          <p:nvGrpSpPr>
            <p:cNvPr id="7810" name="Google Shape;7810;p63"/>
            <p:cNvGrpSpPr/>
            <p:nvPr/>
          </p:nvGrpSpPr>
          <p:grpSpPr>
            <a:xfrm>
              <a:off x="4516050" y="1724875"/>
              <a:ext cx="2693725" cy="2632900"/>
              <a:chOff x="4516050" y="1724875"/>
              <a:chExt cx="2693725" cy="2632900"/>
            </a:xfrm>
          </p:grpSpPr>
          <p:sp>
            <p:nvSpPr>
              <p:cNvPr id="7811" name="Google Shape;7811;p6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63"/>
            <p:cNvGrpSpPr/>
            <p:nvPr/>
          </p:nvGrpSpPr>
          <p:grpSpPr>
            <a:xfrm>
              <a:off x="4334725" y="1355875"/>
              <a:ext cx="3106650" cy="2709650"/>
              <a:chOff x="4334725" y="1355875"/>
              <a:chExt cx="3106650" cy="2709650"/>
            </a:xfrm>
          </p:grpSpPr>
          <p:sp>
            <p:nvSpPr>
              <p:cNvPr id="7815" name="Google Shape;7815;p6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18" name="Google Shape;7818;p63"/>
          <p:cNvGrpSpPr/>
          <p:nvPr/>
        </p:nvGrpSpPr>
        <p:grpSpPr>
          <a:xfrm>
            <a:off x="7690961" y="3488029"/>
            <a:ext cx="312074" cy="684173"/>
            <a:chOff x="7645573" y="3754300"/>
            <a:chExt cx="293855" cy="644170"/>
          </a:xfrm>
        </p:grpSpPr>
        <p:sp>
          <p:nvSpPr>
            <p:cNvPr id="7819" name="Google Shape;7819;p6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1" name="Google Shape;7821;p63"/>
          <p:cNvGrpSpPr/>
          <p:nvPr/>
        </p:nvGrpSpPr>
        <p:grpSpPr>
          <a:xfrm>
            <a:off x="5612949" y="970936"/>
            <a:ext cx="709011" cy="739359"/>
            <a:chOff x="5830645" y="1256617"/>
            <a:chExt cx="530340" cy="553040"/>
          </a:xfrm>
        </p:grpSpPr>
        <p:grpSp>
          <p:nvGrpSpPr>
            <p:cNvPr id="7822" name="Google Shape;7822;p63"/>
            <p:cNvGrpSpPr/>
            <p:nvPr/>
          </p:nvGrpSpPr>
          <p:grpSpPr>
            <a:xfrm>
              <a:off x="5830645" y="1256617"/>
              <a:ext cx="259743" cy="269909"/>
              <a:chOff x="5830645" y="1256617"/>
              <a:chExt cx="259743" cy="269909"/>
            </a:xfrm>
          </p:grpSpPr>
          <p:sp>
            <p:nvSpPr>
              <p:cNvPr id="7823" name="Google Shape;7823;p6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5" name="Google Shape;7825;p63"/>
            <p:cNvGrpSpPr/>
            <p:nvPr/>
          </p:nvGrpSpPr>
          <p:grpSpPr>
            <a:xfrm>
              <a:off x="6101293" y="1256617"/>
              <a:ext cx="259692" cy="269909"/>
              <a:chOff x="6101293" y="1256617"/>
              <a:chExt cx="259692" cy="269909"/>
            </a:xfrm>
          </p:grpSpPr>
          <p:sp>
            <p:nvSpPr>
              <p:cNvPr id="7826" name="Google Shape;7826;p6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3"/>
            <p:cNvGrpSpPr/>
            <p:nvPr/>
          </p:nvGrpSpPr>
          <p:grpSpPr>
            <a:xfrm>
              <a:off x="5830645" y="1539749"/>
              <a:ext cx="259692" cy="269909"/>
              <a:chOff x="5830645" y="1539749"/>
              <a:chExt cx="259692" cy="269909"/>
            </a:xfrm>
          </p:grpSpPr>
          <p:sp>
            <p:nvSpPr>
              <p:cNvPr id="7829" name="Google Shape;7829;p6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3"/>
            <p:cNvGrpSpPr/>
            <p:nvPr/>
          </p:nvGrpSpPr>
          <p:grpSpPr>
            <a:xfrm>
              <a:off x="6101293" y="1539749"/>
              <a:ext cx="259692" cy="269909"/>
              <a:chOff x="6101293" y="1539749"/>
              <a:chExt cx="259692" cy="269909"/>
            </a:xfrm>
          </p:grpSpPr>
          <p:sp>
            <p:nvSpPr>
              <p:cNvPr id="7832" name="Google Shape;7832;p6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4" name="Google Shape;7834;p6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63"/>
          <p:cNvGrpSpPr/>
          <p:nvPr/>
        </p:nvGrpSpPr>
        <p:grpSpPr>
          <a:xfrm>
            <a:off x="714444" y="2707052"/>
            <a:ext cx="1452955" cy="621360"/>
            <a:chOff x="732422" y="2990152"/>
            <a:chExt cx="1337773" cy="572102"/>
          </a:xfrm>
        </p:grpSpPr>
        <p:sp>
          <p:nvSpPr>
            <p:cNvPr id="7836" name="Google Shape;7836;p6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45" name="Shape 7845"/>
        <p:cNvGrpSpPr/>
        <p:nvPr/>
      </p:nvGrpSpPr>
      <p:grpSpPr>
        <a:xfrm>
          <a:off x="0" y="0"/>
          <a:ext cx="0" cy="0"/>
          <a:chOff x="0" y="0"/>
          <a:chExt cx="0" cy="0"/>
        </a:xfrm>
      </p:grpSpPr>
      <p:grpSp>
        <p:nvGrpSpPr>
          <p:cNvPr id="7846" name="Google Shape;7846;p64"/>
          <p:cNvGrpSpPr/>
          <p:nvPr/>
        </p:nvGrpSpPr>
        <p:grpSpPr>
          <a:xfrm>
            <a:off x="708579" y="965872"/>
            <a:ext cx="1636117" cy="1526144"/>
            <a:chOff x="729238" y="1179665"/>
            <a:chExt cx="1636117" cy="1526144"/>
          </a:xfrm>
        </p:grpSpPr>
        <p:grpSp>
          <p:nvGrpSpPr>
            <p:cNvPr id="7847" name="Google Shape;7847;p64"/>
            <p:cNvGrpSpPr/>
            <p:nvPr/>
          </p:nvGrpSpPr>
          <p:grpSpPr>
            <a:xfrm>
              <a:off x="729238" y="1179665"/>
              <a:ext cx="80700" cy="1526144"/>
              <a:chOff x="729238" y="1179665"/>
              <a:chExt cx="80700" cy="1526144"/>
            </a:xfrm>
          </p:grpSpPr>
          <p:sp>
            <p:nvSpPr>
              <p:cNvPr id="7848" name="Google Shape;7848;p6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64"/>
            <p:cNvGrpSpPr/>
            <p:nvPr/>
          </p:nvGrpSpPr>
          <p:grpSpPr>
            <a:xfrm>
              <a:off x="903098" y="1179665"/>
              <a:ext cx="80700" cy="1526144"/>
              <a:chOff x="903098" y="1179665"/>
              <a:chExt cx="80700" cy="1526144"/>
            </a:xfrm>
          </p:grpSpPr>
          <p:sp>
            <p:nvSpPr>
              <p:cNvPr id="7859" name="Google Shape;7859;p6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64"/>
            <p:cNvGrpSpPr/>
            <p:nvPr/>
          </p:nvGrpSpPr>
          <p:grpSpPr>
            <a:xfrm>
              <a:off x="1076958" y="1179665"/>
              <a:ext cx="80700" cy="1526144"/>
              <a:chOff x="1076958" y="1179665"/>
              <a:chExt cx="80700" cy="1526144"/>
            </a:xfrm>
          </p:grpSpPr>
          <p:sp>
            <p:nvSpPr>
              <p:cNvPr id="7870" name="Google Shape;7870;p6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6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6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0" name="Google Shape;7880;p64"/>
            <p:cNvGrpSpPr/>
            <p:nvPr/>
          </p:nvGrpSpPr>
          <p:grpSpPr>
            <a:xfrm>
              <a:off x="1247707" y="1179665"/>
              <a:ext cx="80700" cy="1526144"/>
              <a:chOff x="1247707" y="1179665"/>
              <a:chExt cx="80700" cy="1526144"/>
            </a:xfrm>
          </p:grpSpPr>
          <p:sp>
            <p:nvSpPr>
              <p:cNvPr id="7881" name="Google Shape;7881;p6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64"/>
            <p:cNvGrpSpPr/>
            <p:nvPr/>
          </p:nvGrpSpPr>
          <p:grpSpPr>
            <a:xfrm>
              <a:off x="1421567" y="1179665"/>
              <a:ext cx="80700" cy="1526144"/>
              <a:chOff x="1421567" y="1179665"/>
              <a:chExt cx="80700" cy="1526144"/>
            </a:xfrm>
          </p:grpSpPr>
          <p:sp>
            <p:nvSpPr>
              <p:cNvPr id="7892" name="Google Shape;7892;p6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6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6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6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6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4"/>
            <p:cNvGrpSpPr/>
            <p:nvPr/>
          </p:nvGrpSpPr>
          <p:grpSpPr>
            <a:xfrm>
              <a:off x="1592327" y="1179665"/>
              <a:ext cx="80700" cy="1526144"/>
              <a:chOff x="1592327" y="1179665"/>
              <a:chExt cx="80700" cy="1526144"/>
            </a:xfrm>
          </p:grpSpPr>
          <p:sp>
            <p:nvSpPr>
              <p:cNvPr id="7903" name="Google Shape;7903;p6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6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6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64"/>
            <p:cNvGrpSpPr/>
            <p:nvPr/>
          </p:nvGrpSpPr>
          <p:grpSpPr>
            <a:xfrm>
              <a:off x="1766187" y="1179665"/>
              <a:ext cx="80700" cy="1526144"/>
              <a:chOff x="1766187" y="1179665"/>
              <a:chExt cx="80700" cy="1526144"/>
            </a:xfrm>
          </p:grpSpPr>
          <p:sp>
            <p:nvSpPr>
              <p:cNvPr id="7914" name="Google Shape;7914;p6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6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6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6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64"/>
            <p:cNvGrpSpPr/>
            <p:nvPr/>
          </p:nvGrpSpPr>
          <p:grpSpPr>
            <a:xfrm>
              <a:off x="1936935" y="1179665"/>
              <a:ext cx="80700" cy="1526144"/>
              <a:chOff x="1936935" y="1179665"/>
              <a:chExt cx="80700" cy="1526144"/>
            </a:xfrm>
          </p:grpSpPr>
          <p:sp>
            <p:nvSpPr>
              <p:cNvPr id="7925" name="Google Shape;7925;p6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64"/>
            <p:cNvGrpSpPr/>
            <p:nvPr/>
          </p:nvGrpSpPr>
          <p:grpSpPr>
            <a:xfrm>
              <a:off x="2110795" y="1179665"/>
              <a:ext cx="80700" cy="1526144"/>
              <a:chOff x="2110795" y="1179665"/>
              <a:chExt cx="80700" cy="1526144"/>
            </a:xfrm>
          </p:grpSpPr>
          <p:sp>
            <p:nvSpPr>
              <p:cNvPr id="7936" name="Google Shape;7936;p6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6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6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6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6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6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6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6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6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64"/>
            <p:cNvGrpSpPr/>
            <p:nvPr/>
          </p:nvGrpSpPr>
          <p:grpSpPr>
            <a:xfrm>
              <a:off x="2284655" y="1179665"/>
              <a:ext cx="80700" cy="1526144"/>
              <a:chOff x="2284655" y="1179665"/>
              <a:chExt cx="80700" cy="1526144"/>
            </a:xfrm>
          </p:grpSpPr>
          <p:sp>
            <p:nvSpPr>
              <p:cNvPr id="7947" name="Google Shape;7947;p6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6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6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7" name="Google Shape;7957;p64"/>
          <p:cNvGrpSpPr/>
          <p:nvPr/>
        </p:nvGrpSpPr>
        <p:grpSpPr>
          <a:xfrm>
            <a:off x="2603245" y="985011"/>
            <a:ext cx="1364248" cy="1102133"/>
            <a:chOff x="2623904" y="1198803"/>
            <a:chExt cx="1364248" cy="1102133"/>
          </a:xfrm>
        </p:grpSpPr>
        <p:grpSp>
          <p:nvGrpSpPr>
            <p:cNvPr id="7958" name="Google Shape;7958;p64"/>
            <p:cNvGrpSpPr/>
            <p:nvPr/>
          </p:nvGrpSpPr>
          <p:grpSpPr>
            <a:xfrm>
              <a:off x="2623907" y="1198803"/>
              <a:ext cx="1364245" cy="273000"/>
              <a:chOff x="2623907" y="1198803"/>
              <a:chExt cx="1364245" cy="273000"/>
            </a:xfrm>
          </p:grpSpPr>
          <p:sp>
            <p:nvSpPr>
              <p:cNvPr id="7959" name="Google Shape;7959;p6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64"/>
            <p:cNvGrpSpPr/>
            <p:nvPr/>
          </p:nvGrpSpPr>
          <p:grpSpPr>
            <a:xfrm>
              <a:off x="2623904" y="1476964"/>
              <a:ext cx="1364245" cy="273000"/>
              <a:chOff x="2623904" y="1476964"/>
              <a:chExt cx="1364245" cy="273000"/>
            </a:xfrm>
          </p:grpSpPr>
          <p:sp>
            <p:nvSpPr>
              <p:cNvPr id="7965" name="Google Shape;7965;p6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6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6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64"/>
            <p:cNvGrpSpPr/>
            <p:nvPr/>
          </p:nvGrpSpPr>
          <p:grpSpPr>
            <a:xfrm>
              <a:off x="2623907" y="1749775"/>
              <a:ext cx="1364245" cy="273000"/>
              <a:chOff x="2623907" y="1749775"/>
              <a:chExt cx="1364245" cy="273000"/>
            </a:xfrm>
          </p:grpSpPr>
          <p:sp>
            <p:nvSpPr>
              <p:cNvPr id="7971" name="Google Shape;7971;p6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4"/>
            <p:cNvGrpSpPr/>
            <p:nvPr/>
          </p:nvGrpSpPr>
          <p:grpSpPr>
            <a:xfrm>
              <a:off x="2623904" y="2027936"/>
              <a:ext cx="1364245" cy="273000"/>
              <a:chOff x="2623904" y="2027936"/>
              <a:chExt cx="1364245" cy="273000"/>
            </a:xfrm>
          </p:grpSpPr>
          <p:sp>
            <p:nvSpPr>
              <p:cNvPr id="7977" name="Google Shape;7977;p6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2" name="Google Shape;7982;p64"/>
          <p:cNvGrpSpPr/>
          <p:nvPr/>
        </p:nvGrpSpPr>
        <p:grpSpPr>
          <a:xfrm>
            <a:off x="2592706" y="2444193"/>
            <a:ext cx="1387541" cy="159124"/>
            <a:chOff x="3200660" y="2180272"/>
            <a:chExt cx="2563824" cy="378237"/>
          </a:xfrm>
        </p:grpSpPr>
        <p:sp>
          <p:nvSpPr>
            <p:cNvPr id="7983" name="Google Shape;7983;p6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6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1" name="Google Shape;8001;p64"/>
          <p:cNvGrpSpPr/>
          <p:nvPr/>
        </p:nvGrpSpPr>
        <p:grpSpPr>
          <a:xfrm>
            <a:off x="2589231" y="2722018"/>
            <a:ext cx="1390502" cy="159625"/>
            <a:chOff x="3530150" y="2790075"/>
            <a:chExt cx="1962600" cy="225300"/>
          </a:xfrm>
        </p:grpSpPr>
        <p:sp>
          <p:nvSpPr>
            <p:cNvPr id="8002" name="Google Shape;8002;p6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4"/>
          <p:cNvGrpSpPr/>
          <p:nvPr/>
        </p:nvGrpSpPr>
        <p:grpSpPr>
          <a:xfrm>
            <a:off x="2589884" y="3000344"/>
            <a:ext cx="1411629" cy="153761"/>
            <a:chOff x="3558802" y="4011427"/>
            <a:chExt cx="1866000" cy="111300"/>
          </a:xfrm>
        </p:grpSpPr>
        <p:sp>
          <p:nvSpPr>
            <p:cNvPr id="8005" name="Google Shape;8005;p6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64"/>
          <p:cNvGrpSpPr/>
          <p:nvPr/>
        </p:nvGrpSpPr>
        <p:grpSpPr>
          <a:xfrm>
            <a:off x="2589576" y="2205744"/>
            <a:ext cx="1383503" cy="119749"/>
            <a:chOff x="3465975" y="2270276"/>
            <a:chExt cx="1986364" cy="171929"/>
          </a:xfrm>
        </p:grpSpPr>
        <p:sp>
          <p:nvSpPr>
            <p:cNvPr id="8008" name="Google Shape;8008;p6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6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64"/>
          <p:cNvGrpSpPr/>
          <p:nvPr/>
        </p:nvGrpSpPr>
        <p:grpSpPr>
          <a:xfrm>
            <a:off x="2600584" y="3569394"/>
            <a:ext cx="1369531" cy="195460"/>
            <a:chOff x="723300" y="4253549"/>
            <a:chExt cx="2276482" cy="324900"/>
          </a:xfrm>
        </p:grpSpPr>
        <p:sp>
          <p:nvSpPr>
            <p:cNvPr id="8017" name="Google Shape;8017;p6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6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6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64"/>
          <p:cNvGrpSpPr/>
          <p:nvPr/>
        </p:nvGrpSpPr>
        <p:grpSpPr>
          <a:xfrm>
            <a:off x="2590145" y="3270574"/>
            <a:ext cx="1389066" cy="180119"/>
            <a:chOff x="705948" y="3788465"/>
            <a:chExt cx="2308953" cy="299400"/>
          </a:xfrm>
        </p:grpSpPr>
        <p:sp>
          <p:nvSpPr>
            <p:cNvPr id="8023" name="Google Shape;8023;p6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64"/>
          <p:cNvGrpSpPr/>
          <p:nvPr/>
        </p:nvGrpSpPr>
        <p:grpSpPr>
          <a:xfrm>
            <a:off x="2638082" y="3883554"/>
            <a:ext cx="1304609" cy="294074"/>
            <a:chOff x="2658741" y="4097347"/>
            <a:chExt cx="1304609" cy="294074"/>
          </a:xfrm>
        </p:grpSpPr>
        <p:grpSp>
          <p:nvGrpSpPr>
            <p:cNvPr id="8029" name="Google Shape;8029;p64"/>
            <p:cNvGrpSpPr/>
            <p:nvPr/>
          </p:nvGrpSpPr>
          <p:grpSpPr>
            <a:xfrm>
              <a:off x="2658741" y="4097347"/>
              <a:ext cx="118572" cy="294074"/>
              <a:chOff x="3343310" y="4475555"/>
              <a:chExt cx="127717" cy="316753"/>
            </a:xfrm>
          </p:grpSpPr>
          <p:sp>
            <p:nvSpPr>
              <p:cNvPr id="8030" name="Google Shape;8030;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64"/>
            <p:cNvGrpSpPr/>
            <p:nvPr/>
          </p:nvGrpSpPr>
          <p:grpSpPr>
            <a:xfrm>
              <a:off x="3815519" y="4098388"/>
              <a:ext cx="147831" cy="291991"/>
              <a:chOff x="3527539" y="4476677"/>
              <a:chExt cx="159232" cy="314510"/>
            </a:xfrm>
          </p:grpSpPr>
          <p:sp>
            <p:nvSpPr>
              <p:cNvPr id="8033" name="Google Shape;8033;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4"/>
            <p:cNvGrpSpPr/>
            <p:nvPr/>
          </p:nvGrpSpPr>
          <p:grpSpPr>
            <a:xfrm>
              <a:off x="3511696" y="4098388"/>
              <a:ext cx="147831" cy="291991"/>
              <a:chOff x="3527539" y="4476677"/>
              <a:chExt cx="159232" cy="314510"/>
            </a:xfrm>
          </p:grpSpPr>
          <p:sp>
            <p:nvSpPr>
              <p:cNvPr id="8036" name="Google Shape;8036;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64"/>
            <p:cNvGrpSpPr/>
            <p:nvPr/>
          </p:nvGrpSpPr>
          <p:grpSpPr>
            <a:xfrm>
              <a:off x="3207874" y="4098388"/>
              <a:ext cx="147831" cy="291991"/>
              <a:chOff x="3527539" y="4476677"/>
              <a:chExt cx="159232" cy="314510"/>
            </a:xfrm>
          </p:grpSpPr>
          <p:sp>
            <p:nvSpPr>
              <p:cNvPr id="8039" name="Google Shape;8039;p6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64"/>
            <p:cNvGrpSpPr/>
            <p:nvPr/>
          </p:nvGrpSpPr>
          <p:grpSpPr>
            <a:xfrm>
              <a:off x="2933305" y="4097347"/>
              <a:ext cx="118572" cy="294074"/>
              <a:chOff x="3343310" y="4475555"/>
              <a:chExt cx="127717" cy="316753"/>
            </a:xfrm>
          </p:grpSpPr>
          <p:sp>
            <p:nvSpPr>
              <p:cNvPr id="8042" name="Google Shape;8042;p6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44" name="Google Shape;8044;p64"/>
          <p:cNvGrpSpPr/>
          <p:nvPr/>
        </p:nvGrpSpPr>
        <p:grpSpPr>
          <a:xfrm>
            <a:off x="4256912" y="1866676"/>
            <a:ext cx="1433821" cy="191501"/>
            <a:chOff x="4273350" y="2080469"/>
            <a:chExt cx="1433821" cy="191501"/>
          </a:xfrm>
        </p:grpSpPr>
        <p:grpSp>
          <p:nvGrpSpPr>
            <p:cNvPr id="8045" name="Google Shape;8045;p64"/>
            <p:cNvGrpSpPr/>
            <p:nvPr/>
          </p:nvGrpSpPr>
          <p:grpSpPr>
            <a:xfrm>
              <a:off x="4273350" y="2080469"/>
              <a:ext cx="1433821" cy="0"/>
              <a:chOff x="5224975" y="2962250"/>
              <a:chExt cx="1544400" cy="0"/>
            </a:xfrm>
          </p:grpSpPr>
          <p:cxnSp>
            <p:nvCxnSpPr>
              <p:cNvPr id="8046" name="Google Shape;8046;p6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47" name="Google Shape;8047;p6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048" name="Google Shape;8048;p64"/>
            <p:cNvGrpSpPr/>
            <p:nvPr/>
          </p:nvGrpSpPr>
          <p:grpSpPr>
            <a:xfrm>
              <a:off x="4273350" y="2271969"/>
              <a:ext cx="1433821" cy="0"/>
              <a:chOff x="5224975" y="2962250"/>
              <a:chExt cx="1544400" cy="0"/>
            </a:xfrm>
          </p:grpSpPr>
          <p:cxnSp>
            <p:nvCxnSpPr>
              <p:cNvPr id="8049" name="Google Shape;8049;p6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050" name="Google Shape;8050;p6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051" name="Google Shape;8051;p64"/>
          <p:cNvGrpSpPr/>
          <p:nvPr/>
        </p:nvGrpSpPr>
        <p:grpSpPr>
          <a:xfrm>
            <a:off x="4258467" y="969244"/>
            <a:ext cx="1430711" cy="743389"/>
            <a:chOff x="5159450" y="1919950"/>
            <a:chExt cx="1541050" cy="862500"/>
          </a:xfrm>
        </p:grpSpPr>
        <p:sp>
          <p:nvSpPr>
            <p:cNvPr id="8052" name="Google Shape;8052;p6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053" name="Google Shape;8053;p64"/>
            <p:cNvGrpSpPr/>
            <p:nvPr/>
          </p:nvGrpSpPr>
          <p:grpSpPr>
            <a:xfrm>
              <a:off x="5159450" y="1919950"/>
              <a:ext cx="1541050" cy="862500"/>
              <a:chOff x="5159450" y="1919950"/>
              <a:chExt cx="1541050" cy="862500"/>
            </a:xfrm>
          </p:grpSpPr>
          <p:cxnSp>
            <p:nvCxnSpPr>
              <p:cNvPr id="8054" name="Google Shape;8054;p6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055" name="Google Shape;8055;p6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056" name="Google Shape;8056;p64"/>
          <p:cNvGrpSpPr/>
          <p:nvPr/>
        </p:nvGrpSpPr>
        <p:grpSpPr>
          <a:xfrm>
            <a:off x="4248581" y="2192571"/>
            <a:ext cx="1450484" cy="1052087"/>
            <a:chOff x="5230575" y="1554475"/>
            <a:chExt cx="2137150" cy="1550150"/>
          </a:xfrm>
        </p:grpSpPr>
        <p:sp>
          <p:nvSpPr>
            <p:cNvPr id="8057" name="Google Shape;8057;p6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6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6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4"/>
          <p:cNvGrpSpPr/>
          <p:nvPr/>
        </p:nvGrpSpPr>
        <p:grpSpPr>
          <a:xfrm rot="10800000">
            <a:off x="4265131" y="3284761"/>
            <a:ext cx="1417383" cy="887946"/>
            <a:chOff x="5645403" y="2920021"/>
            <a:chExt cx="2650800" cy="2180614"/>
          </a:xfrm>
        </p:grpSpPr>
        <p:sp>
          <p:nvSpPr>
            <p:cNvPr id="8071" name="Google Shape;8071;p6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2" name="Google Shape;8072;p64"/>
            <p:cNvCxnSpPr>
              <a:stCxn id="807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073" name="Google Shape;8073;p6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4" name="Google Shape;8074;p64"/>
            <p:cNvCxnSpPr>
              <a:endCxn id="807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075" name="Google Shape;8075;p6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6" name="Google Shape;8076;p64"/>
            <p:cNvCxnSpPr>
              <a:stCxn id="807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077" name="Google Shape;8077;p6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8" name="Google Shape;8078;p64"/>
            <p:cNvCxnSpPr>
              <a:endCxn id="807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079" name="Google Shape;8079;p64"/>
          <p:cNvGrpSpPr/>
          <p:nvPr/>
        </p:nvGrpSpPr>
        <p:grpSpPr>
          <a:xfrm>
            <a:off x="7365491" y="2188116"/>
            <a:ext cx="1071743" cy="1021579"/>
            <a:chOff x="7189833" y="2022667"/>
            <a:chExt cx="1251159" cy="1192597"/>
          </a:xfrm>
        </p:grpSpPr>
        <p:sp>
          <p:nvSpPr>
            <p:cNvPr id="8080" name="Google Shape;8080;p6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4"/>
          <p:cNvGrpSpPr/>
          <p:nvPr/>
        </p:nvGrpSpPr>
        <p:grpSpPr>
          <a:xfrm>
            <a:off x="706762" y="2614523"/>
            <a:ext cx="1695374" cy="1560837"/>
            <a:chOff x="727421" y="2828315"/>
            <a:chExt cx="1695374" cy="1560837"/>
          </a:xfrm>
        </p:grpSpPr>
        <p:grpSp>
          <p:nvGrpSpPr>
            <p:cNvPr id="8085" name="Google Shape;8085;p64"/>
            <p:cNvGrpSpPr/>
            <p:nvPr/>
          </p:nvGrpSpPr>
          <p:grpSpPr>
            <a:xfrm>
              <a:off x="819108" y="2882501"/>
              <a:ext cx="103104" cy="1426186"/>
              <a:chOff x="4674013" y="3100904"/>
              <a:chExt cx="122758" cy="1698043"/>
            </a:xfrm>
          </p:grpSpPr>
          <p:sp>
            <p:nvSpPr>
              <p:cNvPr id="8086" name="Google Shape;8086;p6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6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64"/>
            <p:cNvGrpSpPr/>
            <p:nvPr/>
          </p:nvGrpSpPr>
          <p:grpSpPr>
            <a:xfrm>
              <a:off x="1062475" y="2882501"/>
              <a:ext cx="103104" cy="1426186"/>
              <a:chOff x="4940438" y="3100904"/>
              <a:chExt cx="122758" cy="1698043"/>
            </a:xfrm>
          </p:grpSpPr>
          <p:sp>
            <p:nvSpPr>
              <p:cNvPr id="8094" name="Google Shape;8094;p6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6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6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4"/>
            <p:cNvGrpSpPr/>
            <p:nvPr/>
          </p:nvGrpSpPr>
          <p:grpSpPr>
            <a:xfrm>
              <a:off x="1299324" y="2882501"/>
              <a:ext cx="103104" cy="1426186"/>
              <a:chOff x="5206863" y="3100904"/>
              <a:chExt cx="122758" cy="1698043"/>
            </a:xfrm>
          </p:grpSpPr>
          <p:sp>
            <p:nvSpPr>
              <p:cNvPr id="8102" name="Google Shape;8102;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9" name="Google Shape;8109;p64"/>
            <p:cNvGrpSpPr/>
            <p:nvPr/>
          </p:nvGrpSpPr>
          <p:grpSpPr>
            <a:xfrm>
              <a:off x="1786057" y="2882501"/>
              <a:ext cx="103104" cy="1426186"/>
              <a:chOff x="6006138" y="3143629"/>
              <a:chExt cx="122758" cy="1698043"/>
            </a:xfrm>
          </p:grpSpPr>
          <p:sp>
            <p:nvSpPr>
              <p:cNvPr id="8110" name="Google Shape;8110;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7" name="Google Shape;8117;p64"/>
            <p:cNvGrpSpPr/>
            <p:nvPr/>
          </p:nvGrpSpPr>
          <p:grpSpPr>
            <a:xfrm>
              <a:off x="2029422" y="2882501"/>
              <a:ext cx="103104" cy="1426186"/>
              <a:chOff x="6805413" y="3100904"/>
              <a:chExt cx="122758" cy="1698043"/>
            </a:xfrm>
          </p:grpSpPr>
          <p:sp>
            <p:nvSpPr>
              <p:cNvPr id="8118" name="Google Shape;8118;p6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4"/>
            <p:cNvGrpSpPr/>
            <p:nvPr/>
          </p:nvGrpSpPr>
          <p:grpSpPr>
            <a:xfrm>
              <a:off x="727421" y="2828315"/>
              <a:ext cx="1695374" cy="1560837"/>
              <a:chOff x="734799" y="2782450"/>
              <a:chExt cx="1571100" cy="1577400"/>
            </a:xfrm>
          </p:grpSpPr>
          <p:cxnSp>
            <p:nvCxnSpPr>
              <p:cNvPr id="8126" name="Google Shape;8126;p6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127" name="Google Shape;8127;p6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128" name="Google Shape;8128;p64"/>
            <p:cNvGrpSpPr/>
            <p:nvPr/>
          </p:nvGrpSpPr>
          <p:grpSpPr>
            <a:xfrm>
              <a:off x="2272795" y="2882501"/>
              <a:ext cx="103104" cy="1426186"/>
              <a:chOff x="5206863" y="3100904"/>
              <a:chExt cx="122758" cy="1698043"/>
            </a:xfrm>
          </p:grpSpPr>
          <p:sp>
            <p:nvSpPr>
              <p:cNvPr id="8129" name="Google Shape;8129;p6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6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64"/>
            <p:cNvGrpSpPr/>
            <p:nvPr/>
          </p:nvGrpSpPr>
          <p:grpSpPr>
            <a:xfrm>
              <a:off x="1542694" y="2882501"/>
              <a:ext cx="103104" cy="1426186"/>
              <a:chOff x="6006138" y="3143629"/>
              <a:chExt cx="122758" cy="1698043"/>
            </a:xfrm>
          </p:grpSpPr>
          <p:sp>
            <p:nvSpPr>
              <p:cNvPr id="8137" name="Google Shape;8137;p6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4" name="Google Shape;8144;p64"/>
          <p:cNvGrpSpPr/>
          <p:nvPr/>
        </p:nvGrpSpPr>
        <p:grpSpPr>
          <a:xfrm>
            <a:off x="5915341" y="2192094"/>
            <a:ext cx="1248543" cy="1025319"/>
            <a:chOff x="5183758" y="1210600"/>
            <a:chExt cx="3605380" cy="2960783"/>
          </a:xfrm>
        </p:grpSpPr>
        <p:sp>
          <p:nvSpPr>
            <p:cNvPr id="8145" name="Google Shape;8145;p6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49" name="Google Shape;8149;p6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150" name="Google Shape;8150;p6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151" name="Google Shape;8151;p6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152" name="Google Shape;8152;p6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153" name="Google Shape;8153;p6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64"/>
          <p:cNvGrpSpPr/>
          <p:nvPr/>
        </p:nvGrpSpPr>
        <p:grpSpPr>
          <a:xfrm>
            <a:off x="5772403" y="3330411"/>
            <a:ext cx="2664831" cy="843440"/>
            <a:chOff x="5916567" y="1099697"/>
            <a:chExt cx="2556683" cy="809211"/>
          </a:xfrm>
        </p:grpSpPr>
        <p:sp>
          <p:nvSpPr>
            <p:cNvPr id="8155" name="Google Shape;8155;p6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6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6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3" name="Google Shape;8163;p64"/>
          <p:cNvGrpSpPr/>
          <p:nvPr/>
        </p:nvGrpSpPr>
        <p:grpSpPr>
          <a:xfrm>
            <a:off x="5879943" y="979270"/>
            <a:ext cx="1299851" cy="1023338"/>
            <a:chOff x="5900602" y="1193063"/>
            <a:chExt cx="1299851" cy="1023338"/>
          </a:xfrm>
        </p:grpSpPr>
        <p:grpSp>
          <p:nvGrpSpPr>
            <p:cNvPr id="8164" name="Google Shape;8164;p64"/>
            <p:cNvGrpSpPr/>
            <p:nvPr/>
          </p:nvGrpSpPr>
          <p:grpSpPr>
            <a:xfrm>
              <a:off x="6743564" y="1193063"/>
              <a:ext cx="456889" cy="700379"/>
              <a:chOff x="6743564" y="1193063"/>
              <a:chExt cx="456889" cy="700379"/>
            </a:xfrm>
          </p:grpSpPr>
          <p:grpSp>
            <p:nvGrpSpPr>
              <p:cNvPr id="8165" name="Google Shape;8165;p64"/>
              <p:cNvGrpSpPr/>
              <p:nvPr/>
            </p:nvGrpSpPr>
            <p:grpSpPr>
              <a:xfrm>
                <a:off x="6743564" y="1690731"/>
                <a:ext cx="214402" cy="202710"/>
                <a:chOff x="6743564" y="1690731"/>
                <a:chExt cx="214402" cy="202710"/>
              </a:xfrm>
            </p:grpSpPr>
            <p:sp>
              <p:nvSpPr>
                <p:cNvPr id="8166" name="Google Shape;8166;p6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6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64"/>
              <p:cNvGrpSpPr/>
              <p:nvPr/>
            </p:nvGrpSpPr>
            <p:grpSpPr>
              <a:xfrm>
                <a:off x="6915505" y="1193063"/>
                <a:ext cx="284947" cy="589637"/>
                <a:chOff x="6915505" y="1193063"/>
                <a:chExt cx="284947" cy="589637"/>
              </a:xfrm>
            </p:grpSpPr>
            <p:sp>
              <p:nvSpPr>
                <p:cNvPr id="8169" name="Google Shape;8169;p6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0" name="Google Shape;8170;p6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171" name="Google Shape;8171;p64"/>
            <p:cNvGrpSpPr/>
            <p:nvPr/>
          </p:nvGrpSpPr>
          <p:grpSpPr>
            <a:xfrm>
              <a:off x="6520337" y="1193063"/>
              <a:ext cx="341815" cy="801589"/>
              <a:chOff x="6520337" y="1193063"/>
              <a:chExt cx="341815" cy="801589"/>
            </a:xfrm>
          </p:grpSpPr>
          <p:grpSp>
            <p:nvGrpSpPr>
              <p:cNvPr id="8172" name="Google Shape;8172;p64"/>
              <p:cNvGrpSpPr/>
              <p:nvPr/>
            </p:nvGrpSpPr>
            <p:grpSpPr>
              <a:xfrm>
                <a:off x="6520337" y="1589527"/>
                <a:ext cx="213950" cy="405125"/>
                <a:chOff x="6520337" y="1589527"/>
                <a:chExt cx="213950" cy="405125"/>
              </a:xfrm>
            </p:grpSpPr>
            <p:sp>
              <p:nvSpPr>
                <p:cNvPr id="8173" name="Google Shape;8173;p6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6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5" name="Google Shape;8175;p64"/>
              <p:cNvGrpSpPr/>
              <p:nvPr/>
            </p:nvGrpSpPr>
            <p:grpSpPr>
              <a:xfrm>
                <a:off x="6577204" y="1193063"/>
                <a:ext cx="284947" cy="453562"/>
                <a:chOff x="6577204" y="1193063"/>
                <a:chExt cx="284947" cy="453562"/>
              </a:xfrm>
            </p:grpSpPr>
            <p:sp>
              <p:nvSpPr>
                <p:cNvPr id="8176" name="Google Shape;8176;p6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7" name="Google Shape;8177;p6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178" name="Google Shape;8178;p64"/>
            <p:cNvGrpSpPr/>
            <p:nvPr/>
          </p:nvGrpSpPr>
          <p:grpSpPr>
            <a:xfrm>
              <a:off x="6238903" y="1193063"/>
              <a:ext cx="300475" cy="901782"/>
              <a:chOff x="6238903" y="1193063"/>
              <a:chExt cx="300475" cy="901782"/>
            </a:xfrm>
          </p:grpSpPr>
          <p:grpSp>
            <p:nvGrpSpPr>
              <p:cNvPr id="8179" name="Google Shape;8179;p64"/>
              <p:cNvGrpSpPr/>
              <p:nvPr/>
            </p:nvGrpSpPr>
            <p:grpSpPr>
              <a:xfrm>
                <a:off x="6290865" y="1489315"/>
                <a:ext cx="248514" cy="605530"/>
                <a:chOff x="6290865" y="1489315"/>
                <a:chExt cx="248514" cy="605530"/>
              </a:xfrm>
            </p:grpSpPr>
            <p:sp>
              <p:nvSpPr>
                <p:cNvPr id="8180" name="Google Shape;8180;p6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6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64"/>
              <p:cNvGrpSpPr/>
              <p:nvPr/>
            </p:nvGrpSpPr>
            <p:grpSpPr>
              <a:xfrm>
                <a:off x="6238903" y="1193063"/>
                <a:ext cx="284947" cy="327512"/>
                <a:chOff x="6238903" y="1193063"/>
                <a:chExt cx="284947" cy="327512"/>
              </a:xfrm>
            </p:grpSpPr>
            <p:sp>
              <p:nvSpPr>
                <p:cNvPr id="8183" name="Google Shape;8183;p6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4" name="Google Shape;8184;p6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185" name="Google Shape;8185;p64"/>
            <p:cNvGrpSpPr/>
            <p:nvPr/>
          </p:nvGrpSpPr>
          <p:grpSpPr>
            <a:xfrm>
              <a:off x="5900602" y="1193063"/>
              <a:ext cx="444345" cy="1023338"/>
              <a:chOff x="5900602" y="1193063"/>
              <a:chExt cx="444345" cy="1023338"/>
            </a:xfrm>
          </p:grpSpPr>
          <p:grpSp>
            <p:nvGrpSpPr>
              <p:cNvPr id="8186" name="Google Shape;8186;p64"/>
              <p:cNvGrpSpPr/>
              <p:nvPr/>
            </p:nvGrpSpPr>
            <p:grpSpPr>
              <a:xfrm>
                <a:off x="6046501" y="1367785"/>
                <a:ext cx="298446" cy="848616"/>
                <a:chOff x="6046501" y="1367785"/>
                <a:chExt cx="298446" cy="848616"/>
              </a:xfrm>
            </p:grpSpPr>
            <p:sp>
              <p:nvSpPr>
                <p:cNvPr id="8187" name="Google Shape;8187;p6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6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64"/>
              <p:cNvGrpSpPr/>
              <p:nvPr/>
            </p:nvGrpSpPr>
            <p:grpSpPr>
              <a:xfrm>
                <a:off x="5900602" y="1193063"/>
                <a:ext cx="284947" cy="182312"/>
                <a:chOff x="5900602" y="1193063"/>
                <a:chExt cx="284947" cy="182312"/>
              </a:xfrm>
            </p:grpSpPr>
            <p:sp>
              <p:nvSpPr>
                <p:cNvPr id="8190" name="Google Shape;8190;p6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1" name="Google Shape;8191;p6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192" name="Google Shape;8192;p64"/>
          <p:cNvGrpSpPr/>
          <p:nvPr/>
        </p:nvGrpSpPr>
        <p:grpSpPr>
          <a:xfrm>
            <a:off x="7217825" y="979415"/>
            <a:ext cx="1219413" cy="1051365"/>
            <a:chOff x="7287122" y="1165658"/>
            <a:chExt cx="1219413" cy="1051365"/>
          </a:xfrm>
        </p:grpSpPr>
        <p:grpSp>
          <p:nvGrpSpPr>
            <p:cNvPr id="8193" name="Google Shape;8193;p64"/>
            <p:cNvGrpSpPr/>
            <p:nvPr/>
          </p:nvGrpSpPr>
          <p:grpSpPr>
            <a:xfrm>
              <a:off x="7287122" y="1969723"/>
              <a:ext cx="1219413" cy="247300"/>
              <a:chOff x="7287122" y="1969723"/>
              <a:chExt cx="1219413" cy="247300"/>
            </a:xfrm>
          </p:grpSpPr>
          <p:sp>
            <p:nvSpPr>
              <p:cNvPr id="8194" name="Google Shape;8194;p6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5" name="Google Shape;8195;p64"/>
              <p:cNvGrpSpPr/>
              <p:nvPr/>
            </p:nvGrpSpPr>
            <p:grpSpPr>
              <a:xfrm>
                <a:off x="7287122" y="2063892"/>
                <a:ext cx="1151753" cy="73428"/>
                <a:chOff x="7287122" y="2063892"/>
                <a:chExt cx="1151753" cy="73428"/>
              </a:xfrm>
            </p:grpSpPr>
            <p:sp>
              <p:nvSpPr>
                <p:cNvPr id="8196" name="Google Shape;8196;p6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7" name="Google Shape;8197;p6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198" name="Google Shape;8198;p64"/>
            <p:cNvGrpSpPr/>
            <p:nvPr/>
          </p:nvGrpSpPr>
          <p:grpSpPr>
            <a:xfrm>
              <a:off x="7287122" y="1712201"/>
              <a:ext cx="1219403" cy="246767"/>
              <a:chOff x="7287122" y="1712201"/>
              <a:chExt cx="1219403" cy="246767"/>
            </a:xfrm>
          </p:grpSpPr>
          <p:sp>
            <p:nvSpPr>
              <p:cNvPr id="8199" name="Google Shape;8199;p6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0" name="Google Shape;8200;p64"/>
              <p:cNvGrpSpPr/>
              <p:nvPr/>
            </p:nvGrpSpPr>
            <p:grpSpPr>
              <a:xfrm>
                <a:off x="7287122" y="1842861"/>
                <a:ext cx="1005303" cy="73419"/>
                <a:chOff x="7287122" y="1842861"/>
                <a:chExt cx="1005303" cy="73419"/>
              </a:xfrm>
            </p:grpSpPr>
            <p:sp>
              <p:nvSpPr>
                <p:cNvPr id="8201" name="Google Shape;8201;p6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2" name="Google Shape;8202;p6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203" name="Google Shape;8203;p64"/>
            <p:cNvGrpSpPr/>
            <p:nvPr/>
          </p:nvGrpSpPr>
          <p:grpSpPr>
            <a:xfrm>
              <a:off x="7287122" y="1447520"/>
              <a:ext cx="1219403" cy="286667"/>
              <a:chOff x="7287122" y="1447520"/>
              <a:chExt cx="1219403" cy="286667"/>
            </a:xfrm>
          </p:grpSpPr>
          <p:sp>
            <p:nvSpPr>
              <p:cNvPr id="8204" name="Google Shape;8204;p6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5" name="Google Shape;8205;p64"/>
              <p:cNvGrpSpPr/>
              <p:nvPr/>
            </p:nvGrpSpPr>
            <p:grpSpPr>
              <a:xfrm>
                <a:off x="7287122" y="1581977"/>
                <a:ext cx="852803" cy="73428"/>
                <a:chOff x="7287122" y="1581977"/>
                <a:chExt cx="852803" cy="73428"/>
              </a:xfrm>
            </p:grpSpPr>
            <p:sp>
              <p:nvSpPr>
                <p:cNvPr id="8206" name="Google Shape;8206;p6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07" name="Google Shape;8207;p6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208" name="Google Shape;8208;p64"/>
            <p:cNvGrpSpPr/>
            <p:nvPr/>
          </p:nvGrpSpPr>
          <p:grpSpPr>
            <a:xfrm>
              <a:off x="7287122" y="1165658"/>
              <a:ext cx="1219403" cy="344253"/>
              <a:chOff x="7287122" y="1165658"/>
              <a:chExt cx="1219403" cy="344253"/>
            </a:xfrm>
          </p:grpSpPr>
          <p:sp>
            <p:nvSpPr>
              <p:cNvPr id="8209" name="Google Shape;8209;p6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0" name="Google Shape;8210;p64"/>
              <p:cNvGrpSpPr/>
              <p:nvPr/>
            </p:nvGrpSpPr>
            <p:grpSpPr>
              <a:xfrm>
                <a:off x="7287122" y="1341025"/>
                <a:ext cx="695703" cy="73419"/>
                <a:chOff x="7287122" y="1341025"/>
                <a:chExt cx="695703" cy="73419"/>
              </a:xfrm>
            </p:grpSpPr>
            <p:sp>
              <p:nvSpPr>
                <p:cNvPr id="8211" name="Google Shape;8211;p6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12" name="Google Shape;8212;p6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16" name="Shape 8216"/>
        <p:cNvGrpSpPr/>
        <p:nvPr/>
      </p:nvGrpSpPr>
      <p:grpSpPr>
        <a:xfrm>
          <a:off x="0" y="0"/>
          <a:ext cx="0" cy="0"/>
          <a:chOff x="0" y="0"/>
          <a:chExt cx="0" cy="0"/>
        </a:xfrm>
      </p:grpSpPr>
      <p:grpSp>
        <p:nvGrpSpPr>
          <p:cNvPr id="8217" name="Google Shape;8217;p65"/>
          <p:cNvGrpSpPr/>
          <p:nvPr/>
        </p:nvGrpSpPr>
        <p:grpSpPr>
          <a:xfrm>
            <a:off x="846551" y="2273217"/>
            <a:ext cx="415546" cy="355053"/>
            <a:chOff x="866243" y="2291587"/>
            <a:chExt cx="415546" cy="355053"/>
          </a:xfrm>
        </p:grpSpPr>
        <p:sp>
          <p:nvSpPr>
            <p:cNvPr id="8218" name="Google Shape;8218;p6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6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3" name="Google Shape;8223;p65"/>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4" name="Google Shape;8224;p65"/>
          <p:cNvGrpSpPr/>
          <p:nvPr/>
        </p:nvGrpSpPr>
        <p:grpSpPr>
          <a:xfrm>
            <a:off x="1938828" y="2284205"/>
            <a:ext cx="359213" cy="327807"/>
            <a:chOff x="1958520" y="2302574"/>
            <a:chExt cx="359213" cy="327807"/>
          </a:xfrm>
        </p:grpSpPr>
        <p:sp>
          <p:nvSpPr>
            <p:cNvPr id="8225" name="Google Shape;8225;p6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65"/>
          <p:cNvGrpSpPr/>
          <p:nvPr/>
        </p:nvGrpSpPr>
        <p:grpSpPr>
          <a:xfrm>
            <a:off x="2560190" y="2269057"/>
            <a:ext cx="207582" cy="359594"/>
            <a:chOff x="2656082" y="2287427"/>
            <a:chExt cx="207582" cy="359594"/>
          </a:xfrm>
        </p:grpSpPr>
        <p:sp>
          <p:nvSpPr>
            <p:cNvPr id="8229" name="Google Shape;8229;p6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5"/>
          <p:cNvGrpSpPr/>
          <p:nvPr/>
        </p:nvGrpSpPr>
        <p:grpSpPr>
          <a:xfrm>
            <a:off x="3029961" y="2303099"/>
            <a:ext cx="362991" cy="290018"/>
            <a:chOff x="3049653" y="2321468"/>
            <a:chExt cx="362991" cy="290018"/>
          </a:xfrm>
        </p:grpSpPr>
        <p:sp>
          <p:nvSpPr>
            <p:cNvPr id="8234" name="Google Shape;8234;p6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65"/>
          <p:cNvGrpSpPr/>
          <p:nvPr/>
        </p:nvGrpSpPr>
        <p:grpSpPr>
          <a:xfrm>
            <a:off x="3544551" y="2271534"/>
            <a:ext cx="422342" cy="355243"/>
            <a:chOff x="3564243" y="2289904"/>
            <a:chExt cx="422342" cy="355243"/>
          </a:xfrm>
        </p:grpSpPr>
        <p:sp>
          <p:nvSpPr>
            <p:cNvPr id="8239" name="Google Shape;8239;p6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6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6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4" name="Google Shape;8244;p65"/>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5" name="Google Shape;8245;p65"/>
          <p:cNvGrpSpPr/>
          <p:nvPr/>
        </p:nvGrpSpPr>
        <p:grpSpPr>
          <a:xfrm>
            <a:off x="4668202" y="2271344"/>
            <a:ext cx="359594" cy="353909"/>
            <a:chOff x="4687894" y="2289713"/>
            <a:chExt cx="359594" cy="353909"/>
          </a:xfrm>
        </p:grpSpPr>
        <p:sp>
          <p:nvSpPr>
            <p:cNvPr id="8246" name="Google Shape;8246;p6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6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9" name="Google Shape;8249;p65"/>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0" name="Google Shape;8250;p65"/>
          <p:cNvGrpSpPr/>
          <p:nvPr/>
        </p:nvGrpSpPr>
        <p:grpSpPr>
          <a:xfrm>
            <a:off x="6352932" y="2289857"/>
            <a:ext cx="263567" cy="317614"/>
            <a:chOff x="6421399" y="2308227"/>
            <a:chExt cx="263567" cy="317614"/>
          </a:xfrm>
        </p:grpSpPr>
        <p:sp>
          <p:nvSpPr>
            <p:cNvPr id="8251" name="Google Shape;8251;p6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65"/>
          <p:cNvGrpSpPr/>
          <p:nvPr/>
        </p:nvGrpSpPr>
        <p:grpSpPr>
          <a:xfrm>
            <a:off x="6850501" y="2277250"/>
            <a:ext cx="360356" cy="343462"/>
            <a:chOff x="6870193" y="2295620"/>
            <a:chExt cx="360356" cy="343462"/>
          </a:xfrm>
        </p:grpSpPr>
        <p:sp>
          <p:nvSpPr>
            <p:cNvPr id="8256" name="Google Shape;8256;p6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8" name="Google Shape;8258;p65"/>
          <p:cNvGrpSpPr/>
          <p:nvPr/>
        </p:nvGrpSpPr>
        <p:grpSpPr>
          <a:xfrm>
            <a:off x="7421773" y="2284490"/>
            <a:ext cx="342192" cy="327140"/>
            <a:chOff x="7441465" y="2302860"/>
            <a:chExt cx="342192" cy="327140"/>
          </a:xfrm>
        </p:grpSpPr>
        <p:sp>
          <p:nvSpPr>
            <p:cNvPr id="8259" name="Google Shape;8259;p6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65"/>
          <p:cNvGrpSpPr/>
          <p:nvPr/>
        </p:nvGrpSpPr>
        <p:grpSpPr>
          <a:xfrm>
            <a:off x="7969991" y="2331837"/>
            <a:ext cx="332761" cy="234066"/>
            <a:chOff x="7989683" y="2350207"/>
            <a:chExt cx="332761" cy="234066"/>
          </a:xfrm>
        </p:grpSpPr>
        <p:sp>
          <p:nvSpPr>
            <p:cNvPr id="8262" name="Google Shape;8262;p6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65"/>
          <p:cNvGrpSpPr/>
          <p:nvPr/>
        </p:nvGrpSpPr>
        <p:grpSpPr>
          <a:xfrm>
            <a:off x="5803602" y="2291381"/>
            <a:ext cx="315327" cy="314978"/>
            <a:chOff x="5823294" y="2309751"/>
            <a:chExt cx="315327" cy="314978"/>
          </a:xfrm>
        </p:grpSpPr>
        <p:sp>
          <p:nvSpPr>
            <p:cNvPr id="8269" name="Google Shape;8269;p6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6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6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65"/>
          <p:cNvGrpSpPr/>
          <p:nvPr/>
        </p:nvGrpSpPr>
        <p:grpSpPr>
          <a:xfrm>
            <a:off x="2477583" y="2725790"/>
            <a:ext cx="370930" cy="370549"/>
            <a:chOff x="2497275" y="2744159"/>
            <a:chExt cx="370930" cy="370549"/>
          </a:xfrm>
        </p:grpSpPr>
        <p:sp>
          <p:nvSpPr>
            <p:cNvPr id="8287" name="Google Shape;8287;p6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6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6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65"/>
          <p:cNvGrpSpPr/>
          <p:nvPr/>
        </p:nvGrpSpPr>
        <p:grpSpPr>
          <a:xfrm>
            <a:off x="841248" y="2728108"/>
            <a:ext cx="371883" cy="365691"/>
            <a:chOff x="860940" y="2746477"/>
            <a:chExt cx="371883" cy="365691"/>
          </a:xfrm>
        </p:grpSpPr>
        <p:sp>
          <p:nvSpPr>
            <p:cNvPr id="8294" name="Google Shape;8294;p6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65"/>
          <p:cNvGrpSpPr/>
          <p:nvPr/>
        </p:nvGrpSpPr>
        <p:grpSpPr>
          <a:xfrm>
            <a:off x="1431144" y="2747889"/>
            <a:ext cx="283985" cy="341080"/>
            <a:chOff x="1493849" y="2775533"/>
            <a:chExt cx="283985" cy="341080"/>
          </a:xfrm>
        </p:grpSpPr>
        <p:sp>
          <p:nvSpPr>
            <p:cNvPr id="8300" name="Google Shape;8300;p6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2" name="Google Shape;8302;p65"/>
          <p:cNvGrpSpPr/>
          <p:nvPr/>
        </p:nvGrpSpPr>
        <p:grpSpPr>
          <a:xfrm>
            <a:off x="1933144" y="2756052"/>
            <a:ext cx="372835" cy="342573"/>
            <a:chOff x="1952836" y="2774422"/>
            <a:chExt cx="372835" cy="342573"/>
          </a:xfrm>
        </p:grpSpPr>
        <p:sp>
          <p:nvSpPr>
            <p:cNvPr id="8303" name="Google Shape;8303;p6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65"/>
          <p:cNvGrpSpPr/>
          <p:nvPr/>
        </p:nvGrpSpPr>
        <p:grpSpPr>
          <a:xfrm>
            <a:off x="3060224" y="2726107"/>
            <a:ext cx="332729" cy="372518"/>
            <a:chOff x="3079916" y="2744477"/>
            <a:chExt cx="332729" cy="372518"/>
          </a:xfrm>
        </p:grpSpPr>
        <p:sp>
          <p:nvSpPr>
            <p:cNvPr id="8307" name="Google Shape;8307;p6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65"/>
          <p:cNvGrpSpPr/>
          <p:nvPr/>
        </p:nvGrpSpPr>
        <p:grpSpPr>
          <a:xfrm>
            <a:off x="3600884" y="2727155"/>
            <a:ext cx="336889" cy="355592"/>
            <a:chOff x="3620576" y="2745525"/>
            <a:chExt cx="336889" cy="355592"/>
          </a:xfrm>
        </p:grpSpPr>
        <p:sp>
          <p:nvSpPr>
            <p:cNvPr id="8311" name="Google Shape;8311;p6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6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65"/>
          <p:cNvGrpSpPr/>
          <p:nvPr/>
        </p:nvGrpSpPr>
        <p:grpSpPr>
          <a:xfrm>
            <a:off x="4107123" y="2742334"/>
            <a:ext cx="380393" cy="363118"/>
            <a:chOff x="4126815" y="2760704"/>
            <a:chExt cx="380393" cy="363118"/>
          </a:xfrm>
        </p:grpSpPr>
        <p:sp>
          <p:nvSpPr>
            <p:cNvPr id="8314" name="Google Shape;8314;p6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6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65"/>
          <p:cNvGrpSpPr/>
          <p:nvPr/>
        </p:nvGrpSpPr>
        <p:grpSpPr>
          <a:xfrm>
            <a:off x="4656294" y="2727314"/>
            <a:ext cx="381346" cy="368644"/>
            <a:chOff x="4675986" y="2745684"/>
            <a:chExt cx="381346" cy="368644"/>
          </a:xfrm>
        </p:grpSpPr>
        <p:sp>
          <p:nvSpPr>
            <p:cNvPr id="8319" name="Google Shape;8319;p6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65"/>
          <p:cNvGrpSpPr/>
          <p:nvPr/>
        </p:nvGrpSpPr>
        <p:grpSpPr>
          <a:xfrm>
            <a:off x="5200924" y="2772692"/>
            <a:ext cx="373185" cy="302466"/>
            <a:chOff x="5220616" y="2791061"/>
            <a:chExt cx="373185" cy="302466"/>
          </a:xfrm>
        </p:grpSpPr>
        <p:sp>
          <p:nvSpPr>
            <p:cNvPr id="8322" name="Google Shape;8322;p6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6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65"/>
          <p:cNvGrpSpPr/>
          <p:nvPr/>
        </p:nvGrpSpPr>
        <p:grpSpPr>
          <a:xfrm>
            <a:off x="5768969" y="2754147"/>
            <a:ext cx="284366" cy="344097"/>
            <a:chOff x="5864861" y="2772517"/>
            <a:chExt cx="284366" cy="344097"/>
          </a:xfrm>
        </p:grpSpPr>
        <p:sp>
          <p:nvSpPr>
            <p:cNvPr id="8341" name="Google Shape;8341;p6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7" name="Google Shape;8347;p65"/>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8" name="Google Shape;8348;p65"/>
          <p:cNvGrpSpPr/>
          <p:nvPr/>
        </p:nvGrpSpPr>
        <p:grpSpPr>
          <a:xfrm>
            <a:off x="6954467" y="2771168"/>
            <a:ext cx="255247" cy="327458"/>
            <a:chOff x="6974158" y="2789537"/>
            <a:chExt cx="255247" cy="327458"/>
          </a:xfrm>
        </p:grpSpPr>
        <p:sp>
          <p:nvSpPr>
            <p:cNvPr id="8349" name="Google Shape;8349;p6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65"/>
          <p:cNvGrpSpPr/>
          <p:nvPr/>
        </p:nvGrpSpPr>
        <p:grpSpPr>
          <a:xfrm>
            <a:off x="7511005" y="2771930"/>
            <a:ext cx="244291" cy="326314"/>
            <a:chOff x="7530697" y="2790299"/>
            <a:chExt cx="244291" cy="326314"/>
          </a:xfrm>
        </p:grpSpPr>
        <p:sp>
          <p:nvSpPr>
            <p:cNvPr id="8356" name="Google Shape;8356;p6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6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65"/>
          <p:cNvGrpSpPr/>
          <p:nvPr/>
        </p:nvGrpSpPr>
        <p:grpSpPr>
          <a:xfrm>
            <a:off x="7968499" y="2813878"/>
            <a:ext cx="332348" cy="283985"/>
            <a:chOff x="7988191" y="2832248"/>
            <a:chExt cx="332348" cy="283985"/>
          </a:xfrm>
        </p:grpSpPr>
        <p:sp>
          <p:nvSpPr>
            <p:cNvPr id="8363" name="Google Shape;8363;p6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6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6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65"/>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7" name="Google Shape;8367;p65"/>
          <p:cNvGrpSpPr/>
          <p:nvPr/>
        </p:nvGrpSpPr>
        <p:grpSpPr>
          <a:xfrm>
            <a:off x="3568748" y="3239998"/>
            <a:ext cx="364484" cy="262423"/>
            <a:chOff x="3588440" y="3258368"/>
            <a:chExt cx="364484" cy="262423"/>
          </a:xfrm>
        </p:grpSpPr>
        <p:sp>
          <p:nvSpPr>
            <p:cNvPr id="8368" name="Google Shape;8368;p6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6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6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6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4" name="Google Shape;8374;p65"/>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5" name="Google Shape;8375;p65"/>
          <p:cNvGrpSpPr/>
          <p:nvPr/>
        </p:nvGrpSpPr>
        <p:grpSpPr>
          <a:xfrm>
            <a:off x="5746125" y="3209355"/>
            <a:ext cx="364865" cy="324822"/>
            <a:chOff x="5765817" y="3227724"/>
            <a:chExt cx="364865" cy="324822"/>
          </a:xfrm>
        </p:grpSpPr>
        <p:sp>
          <p:nvSpPr>
            <p:cNvPr id="8376" name="Google Shape;8376;p6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5"/>
          <p:cNvGrpSpPr/>
          <p:nvPr/>
        </p:nvGrpSpPr>
        <p:grpSpPr>
          <a:xfrm>
            <a:off x="6208891" y="3219294"/>
            <a:ext cx="446539" cy="303895"/>
            <a:chOff x="6228583" y="3237664"/>
            <a:chExt cx="446539" cy="303895"/>
          </a:xfrm>
        </p:grpSpPr>
        <p:sp>
          <p:nvSpPr>
            <p:cNvPr id="8380" name="Google Shape;8380;p6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6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6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6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6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6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7" name="Google Shape;8397;p65"/>
          <p:cNvGrpSpPr/>
          <p:nvPr/>
        </p:nvGrpSpPr>
        <p:grpSpPr>
          <a:xfrm>
            <a:off x="846170" y="3188936"/>
            <a:ext cx="364484" cy="364897"/>
            <a:chOff x="865862" y="3207306"/>
            <a:chExt cx="364484" cy="364897"/>
          </a:xfrm>
        </p:grpSpPr>
        <p:sp>
          <p:nvSpPr>
            <p:cNvPr id="8398" name="Google Shape;8398;p6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6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2" name="Google Shape;8412;p65"/>
          <p:cNvGrpSpPr/>
          <p:nvPr/>
        </p:nvGrpSpPr>
        <p:grpSpPr>
          <a:xfrm>
            <a:off x="1384925" y="3208593"/>
            <a:ext cx="370168" cy="325965"/>
            <a:chOff x="1404617" y="3226962"/>
            <a:chExt cx="370168" cy="325965"/>
          </a:xfrm>
        </p:grpSpPr>
        <p:sp>
          <p:nvSpPr>
            <p:cNvPr id="8413" name="Google Shape;8413;p6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65"/>
          <p:cNvGrpSpPr/>
          <p:nvPr/>
        </p:nvGrpSpPr>
        <p:grpSpPr>
          <a:xfrm>
            <a:off x="1933711" y="3197724"/>
            <a:ext cx="366389" cy="354481"/>
            <a:chOff x="1954741" y="3212419"/>
            <a:chExt cx="366389" cy="354481"/>
          </a:xfrm>
        </p:grpSpPr>
        <p:sp>
          <p:nvSpPr>
            <p:cNvPr id="8423" name="Google Shape;8423;p6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5"/>
          <p:cNvGrpSpPr/>
          <p:nvPr/>
        </p:nvGrpSpPr>
        <p:grpSpPr>
          <a:xfrm>
            <a:off x="3023547" y="3197256"/>
            <a:ext cx="366008" cy="348670"/>
            <a:chOff x="3043239" y="3215626"/>
            <a:chExt cx="366008" cy="348670"/>
          </a:xfrm>
        </p:grpSpPr>
        <p:sp>
          <p:nvSpPr>
            <p:cNvPr id="8431" name="Google Shape;8431;p6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65"/>
          <p:cNvGrpSpPr/>
          <p:nvPr/>
        </p:nvGrpSpPr>
        <p:grpSpPr>
          <a:xfrm>
            <a:off x="4198641" y="3166613"/>
            <a:ext cx="209107" cy="383442"/>
            <a:chOff x="4218333" y="3184982"/>
            <a:chExt cx="209107" cy="383442"/>
          </a:xfrm>
        </p:grpSpPr>
        <p:sp>
          <p:nvSpPr>
            <p:cNvPr id="8434" name="Google Shape;8434;p6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6" name="Google Shape;8436;p65"/>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7" name="Google Shape;8437;p65"/>
          <p:cNvGrpSpPr/>
          <p:nvPr/>
        </p:nvGrpSpPr>
        <p:grpSpPr>
          <a:xfrm>
            <a:off x="6876953" y="3197637"/>
            <a:ext cx="322917" cy="347876"/>
            <a:chOff x="6896644" y="3216007"/>
            <a:chExt cx="322917" cy="347876"/>
          </a:xfrm>
        </p:grpSpPr>
        <p:sp>
          <p:nvSpPr>
            <p:cNvPr id="8438" name="Google Shape;8438;p6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65"/>
          <p:cNvGrpSpPr/>
          <p:nvPr/>
        </p:nvGrpSpPr>
        <p:grpSpPr>
          <a:xfrm>
            <a:off x="7409674" y="3204814"/>
            <a:ext cx="334634" cy="333904"/>
            <a:chOff x="7429366" y="3223183"/>
            <a:chExt cx="334634" cy="333904"/>
          </a:xfrm>
        </p:grpSpPr>
        <p:sp>
          <p:nvSpPr>
            <p:cNvPr id="8446" name="Google Shape;8446;p6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8" name="Google Shape;8448;p65"/>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9" name="Google Shape;8449;p65"/>
          <p:cNvGrpSpPr/>
          <p:nvPr/>
        </p:nvGrpSpPr>
        <p:grpSpPr>
          <a:xfrm>
            <a:off x="5196764" y="3707114"/>
            <a:ext cx="356196" cy="265631"/>
            <a:chOff x="5216456" y="3725484"/>
            <a:chExt cx="356196" cy="265631"/>
          </a:xfrm>
        </p:grpSpPr>
        <p:sp>
          <p:nvSpPr>
            <p:cNvPr id="8450" name="Google Shape;8450;p6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65"/>
          <p:cNvGrpSpPr/>
          <p:nvPr/>
        </p:nvGrpSpPr>
        <p:grpSpPr>
          <a:xfrm>
            <a:off x="6829701" y="3715625"/>
            <a:ext cx="355053" cy="248038"/>
            <a:chOff x="6849393" y="3733994"/>
            <a:chExt cx="355053" cy="248038"/>
          </a:xfrm>
        </p:grpSpPr>
        <p:sp>
          <p:nvSpPr>
            <p:cNvPr id="8453" name="Google Shape;8453;p6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65"/>
          <p:cNvGrpSpPr/>
          <p:nvPr/>
        </p:nvGrpSpPr>
        <p:grpSpPr>
          <a:xfrm>
            <a:off x="7899305" y="3696318"/>
            <a:ext cx="392111" cy="280206"/>
            <a:chOff x="7918997" y="3714687"/>
            <a:chExt cx="392111" cy="280206"/>
          </a:xfrm>
        </p:grpSpPr>
        <p:sp>
          <p:nvSpPr>
            <p:cNvPr id="8459" name="Google Shape;8459;p6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4" name="Google Shape;8464;p65"/>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65"/>
          <p:cNvGrpSpPr/>
          <p:nvPr/>
        </p:nvGrpSpPr>
        <p:grpSpPr>
          <a:xfrm>
            <a:off x="1389085" y="3662594"/>
            <a:ext cx="357720" cy="355148"/>
            <a:chOff x="1408777" y="3680964"/>
            <a:chExt cx="357720" cy="355148"/>
          </a:xfrm>
        </p:grpSpPr>
        <p:sp>
          <p:nvSpPr>
            <p:cNvPr id="8466" name="Google Shape;8466;p6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1" name="Google Shape;8471;p65"/>
          <p:cNvGrpSpPr/>
          <p:nvPr/>
        </p:nvGrpSpPr>
        <p:grpSpPr>
          <a:xfrm>
            <a:off x="1933144" y="3662594"/>
            <a:ext cx="357720" cy="355148"/>
            <a:chOff x="1952836" y="3680964"/>
            <a:chExt cx="357720" cy="355148"/>
          </a:xfrm>
        </p:grpSpPr>
        <p:sp>
          <p:nvSpPr>
            <p:cNvPr id="8472" name="Google Shape;8472;p6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65"/>
          <p:cNvGrpSpPr/>
          <p:nvPr/>
        </p:nvGrpSpPr>
        <p:grpSpPr>
          <a:xfrm>
            <a:off x="2477202" y="3662594"/>
            <a:ext cx="357720" cy="355148"/>
            <a:chOff x="2496894" y="3680964"/>
            <a:chExt cx="357720" cy="355148"/>
          </a:xfrm>
        </p:grpSpPr>
        <p:sp>
          <p:nvSpPr>
            <p:cNvPr id="8478" name="Google Shape;8478;p6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6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6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65"/>
          <p:cNvGrpSpPr/>
          <p:nvPr/>
        </p:nvGrpSpPr>
        <p:grpSpPr>
          <a:xfrm>
            <a:off x="3021292" y="3662689"/>
            <a:ext cx="356164" cy="355815"/>
            <a:chOff x="3040984" y="3681059"/>
            <a:chExt cx="356164" cy="355815"/>
          </a:xfrm>
        </p:grpSpPr>
        <p:sp>
          <p:nvSpPr>
            <p:cNvPr id="8484" name="Google Shape;8484;p6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6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65"/>
          <p:cNvGrpSpPr/>
          <p:nvPr/>
        </p:nvGrpSpPr>
        <p:grpSpPr>
          <a:xfrm>
            <a:off x="3564589" y="3680821"/>
            <a:ext cx="358069" cy="317995"/>
            <a:chOff x="3584280" y="3699191"/>
            <a:chExt cx="358069" cy="317995"/>
          </a:xfrm>
        </p:grpSpPr>
        <p:sp>
          <p:nvSpPr>
            <p:cNvPr id="8488" name="Google Shape;8488;p6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5"/>
          <p:cNvGrpSpPr/>
          <p:nvPr/>
        </p:nvGrpSpPr>
        <p:grpSpPr>
          <a:xfrm>
            <a:off x="4109790" y="3662689"/>
            <a:ext cx="355402" cy="354291"/>
            <a:chOff x="4129482" y="3681059"/>
            <a:chExt cx="355402" cy="354291"/>
          </a:xfrm>
        </p:grpSpPr>
        <p:sp>
          <p:nvSpPr>
            <p:cNvPr id="8493" name="Google Shape;8493;p6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65"/>
          <p:cNvGrpSpPr/>
          <p:nvPr/>
        </p:nvGrpSpPr>
        <p:grpSpPr>
          <a:xfrm>
            <a:off x="4653849" y="3661927"/>
            <a:ext cx="355434" cy="355815"/>
            <a:chOff x="4673540" y="3680297"/>
            <a:chExt cx="355434" cy="355815"/>
          </a:xfrm>
        </p:grpSpPr>
        <p:sp>
          <p:nvSpPr>
            <p:cNvPr id="8498" name="Google Shape;8498;p6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65"/>
          <p:cNvGrpSpPr/>
          <p:nvPr/>
        </p:nvGrpSpPr>
        <p:grpSpPr>
          <a:xfrm>
            <a:off x="5759716" y="3680821"/>
            <a:ext cx="317645" cy="318757"/>
            <a:chOff x="5779408" y="3699191"/>
            <a:chExt cx="317645" cy="318757"/>
          </a:xfrm>
        </p:grpSpPr>
        <p:sp>
          <p:nvSpPr>
            <p:cNvPr id="8502" name="Google Shape;8502;p6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65"/>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5" name="Google Shape;8505;p65"/>
          <p:cNvGrpSpPr/>
          <p:nvPr/>
        </p:nvGrpSpPr>
        <p:grpSpPr>
          <a:xfrm>
            <a:off x="7370743" y="3662499"/>
            <a:ext cx="372073" cy="355243"/>
            <a:chOff x="7390435" y="3680868"/>
            <a:chExt cx="372073" cy="355243"/>
          </a:xfrm>
        </p:grpSpPr>
        <p:sp>
          <p:nvSpPr>
            <p:cNvPr id="8506" name="Google Shape;8506;p6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65"/>
          <p:cNvGrpSpPr/>
          <p:nvPr/>
        </p:nvGrpSpPr>
        <p:grpSpPr>
          <a:xfrm>
            <a:off x="1392301" y="4119346"/>
            <a:ext cx="374709" cy="374010"/>
            <a:chOff x="1421638" y="4125629"/>
            <a:chExt cx="374709" cy="374010"/>
          </a:xfrm>
        </p:grpSpPr>
        <p:sp>
          <p:nvSpPr>
            <p:cNvPr id="8513" name="Google Shape;8513;p6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5" name="Google Shape;8515;p65"/>
          <p:cNvGrpSpPr/>
          <p:nvPr/>
        </p:nvGrpSpPr>
        <p:grpSpPr>
          <a:xfrm>
            <a:off x="1943917" y="4135255"/>
            <a:ext cx="357720" cy="342192"/>
            <a:chOff x="1973254" y="4156304"/>
            <a:chExt cx="357720" cy="342192"/>
          </a:xfrm>
        </p:grpSpPr>
        <p:sp>
          <p:nvSpPr>
            <p:cNvPr id="8516" name="Google Shape;8516;p6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65"/>
          <p:cNvGrpSpPr/>
          <p:nvPr/>
        </p:nvGrpSpPr>
        <p:grpSpPr>
          <a:xfrm>
            <a:off x="2494422" y="4136192"/>
            <a:ext cx="341049" cy="340318"/>
            <a:chOff x="2523759" y="4135505"/>
            <a:chExt cx="341049" cy="340318"/>
          </a:xfrm>
        </p:grpSpPr>
        <p:sp>
          <p:nvSpPr>
            <p:cNvPr id="8523" name="Google Shape;8523;p6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65"/>
          <p:cNvGrpSpPr/>
          <p:nvPr/>
        </p:nvGrpSpPr>
        <p:grpSpPr>
          <a:xfrm>
            <a:off x="3011266" y="4131175"/>
            <a:ext cx="392079" cy="350353"/>
            <a:chOff x="3040603" y="4130360"/>
            <a:chExt cx="392079" cy="350353"/>
          </a:xfrm>
        </p:grpSpPr>
        <p:sp>
          <p:nvSpPr>
            <p:cNvPr id="8526" name="Google Shape;8526;p6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6" name="Google Shape;8536;p65"/>
          <p:cNvGrpSpPr/>
          <p:nvPr/>
        </p:nvGrpSpPr>
        <p:grpSpPr>
          <a:xfrm>
            <a:off x="3632807" y="4136192"/>
            <a:ext cx="232955" cy="340318"/>
            <a:chOff x="3662144" y="4135505"/>
            <a:chExt cx="232955" cy="340318"/>
          </a:xfrm>
        </p:grpSpPr>
        <p:sp>
          <p:nvSpPr>
            <p:cNvPr id="8537" name="Google Shape;8537;p6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65"/>
          <p:cNvGrpSpPr/>
          <p:nvPr/>
        </p:nvGrpSpPr>
        <p:grpSpPr>
          <a:xfrm>
            <a:off x="4119801" y="4122029"/>
            <a:ext cx="344065" cy="368644"/>
            <a:chOff x="4149138" y="4121151"/>
            <a:chExt cx="344065" cy="368644"/>
          </a:xfrm>
        </p:grpSpPr>
        <p:sp>
          <p:nvSpPr>
            <p:cNvPr id="8542" name="Google Shape;8542;p6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6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4" name="Google Shape;8554;p65"/>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5" name="Google Shape;8555;p65"/>
          <p:cNvGrpSpPr/>
          <p:nvPr/>
        </p:nvGrpSpPr>
        <p:grpSpPr>
          <a:xfrm>
            <a:off x="5176925" y="4174949"/>
            <a:ext cx="397763" cy="262804"/>
            <a:chOff x="5206262" y="4174817"/>
            <a:chExt cx="397763" cy="262804"/>
          </a:xfrm>
        </p:grpSpPr>
        <p:sp>
          <p:nvSpPr>
            <p:cNvPr id="8556" name="Google Shape;8556;p6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6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5"/>
          <p:cNvGrpSpPr/>
          <p:nvPr/>
        </p:nvGrpSpPr>
        <p:grpSpPr>
          <a:xfrm>
            <a:off x="5698279" y="4161342"/>
            <a:ext cx="440505" cy="290018"/>
            <a:chOff x="5727616" y="4204699"/>
            <a:chExt cx="440505" cy="290018"/>
          </a:xfrm>
        </p:grpSpPr>
        <p:sp>
          <p:nvSpPr>
            <p:cNvPr id="8564" name="Google Shape;8564;p6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5"/>
          <p:cNvGrpSpPr/>
          <p:nvPr/>
        </p:nvGrpSpPr>
        <p:grpSpPr>
          <a:xfrm>
            <a:off x="6380726" y="4124093"/>
            <a:ext cx="159950" cy="364516"/>
            <a:chOff x="6410063" y="4135124"/>
            <a:chExt cx="159950" cy="364516"/>
          </a:xfrm>
        </p:grpSpPr>
        <p:sp>
          <p:nvSpPr>
            <p:cNvPr id="8573" name="Google Shape;8573;p6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6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7" name="Google Shape;8577;p65"/>
          <p:cNvGrpSpPr/>
          <p:nvPr/>
        </p:nvGrpSpPr>
        <p:grpSpPr>
          <a:xfrm>
            <a:off x="6641065" y="4124284"/>
            <a:ext cx="214378" cy="364135"/>
            <a:chOff x="6924652" y="4135505"/>
            <a:chExt cx="214378" cy="364135"/>
          </a:xfrm>
        </p:grpSpPr>
        <p:sp>
          <p:nvSpPr>
            <p:cNvPr id="8578" name="Google Shape;8578;p6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6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6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2" name="Google Shape;8582;p65"/>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583" name="Google Shape;8583;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584" name="Google Shape;8584;p65"/>
          <p:cNvGrpSpPr/>
          <p:nvPr/>
        </p:nvGrpSpPr>
        <p:grpSpPr>
          <a:xfrm>
            <a:off x="841240" y="4119220"/>
            <a:ext cx="374177" cy="374263"/>
            <a:chOff x="775325" y="4143525"/>
            <a:chExt cx="468776" cy="468884"/>
          </a:xfrm>
        </p:grpSpPr>
        <p:sp>
          <p:nvSpPr>
            <p:cNvPr id="8585" name="Google Shape;8585;p65"/>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5"/>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5"/>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5"/>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65"/>
          <p:cNvGrpSpPr/>
          <p:nvPr/>
        </p:nvGrpSpPr>
        <p:grpSpPr>
          <a:xfrm>
            <a:off x="7015917" y="4114633"/>
            <a:ext cx="219464" cy="383437"/>
            <a:chOff x="1426400" y="1814750"/>
            <a:chExt cx="407850" cy="712575"/>
          </a:xfrm>
        </p:grpSpPr>
        <p:sp>
          <p:nvSpPr>
            <p:cNvPr id="8590" name="Google Shape;8590;p6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5"/>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5"/>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5"/>
          <p:cNvGrpSpPr/>
          <p:nvPr/>
        </p:nvGrpSpPr>
        <p:grpSpPr>
          <a:xfrm>
            <a:off x="7391519" y="4149408"/>
            <a:ext cx="313833" cy="313887"/>
            <a:chOff x="1910075" y="2021700"/>
            <a:chExt cx="583225" cy="583325"/>
          </a:xfrm>
        </p:grpSpPr>
        <p:sp>
          <p:nvSpPr>
            <p:cNvPr id="8594" name="Google Shape;8594;p6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5"/>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65"/>
          <p:cNvGrpSpPr/>
          <p:nvPr/>
        </p:nvGrpSpPr>
        <p:grpSpPr>
          <a:xfrm>
            <a:off x="7861486" y="4189187"/>
            <a:ext cx="441255" cy="234329"/>
            <a:chOff x="2749275" y="2099575"/>
            <a:chExt cx="820025" cy="435475"/>
          </a:xfrm>
        </p:grpSpPr>
        <p:sp>
          <p:nvSpPr>
            <p:cNvPr id="8598" name="Google Shape;8598;p65"/>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5"/>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5" name="Shape 8605"/>
        <p:cNvGrpSpPr/>
        <p:nvPr/>
      </p:nvGrpSpPr>
      <p:grpSpPr>
        <a:xfrm>
          <a:off x="0" y="0"/>
          <a:ext cx="0" cy="0"/>
          <a:chOff x="0" y="0"/>
          <a:chExt cx="0" cy="0"/>
        </a:xfrm>
      </p:grpSpPr>
      <p:grpSp>
        <p:nvGrpSpPr>
          <p:cNvPr id="8606" name="Google Shape;8606;p66"/>
          <p:cNvGrpSpPr/>
          <p:nvPr/>
        </p:nvGrpSpPr>
        <p:grpSpPr>
          <a:xfrm>
            <a:off x="1989449" y="4101269"/>
            <a:ext cx="374774" cy="346073"/>
            <a:chOff x="1989449" y="4282269"/>
            <a:chExt cx="374774" cy="346073"/>
          </a:xfrm>
        </p:grpSpPr>
        <p:sp>
          <p:nvSpPr>
            <p:cNvPr id="8607" name="Google Shape;8607;p6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66"/>
          <p:cNvGrpSpPr/>
          <p:nvPr/>
        </p:nvGrpSpPr>
        <p:grpSpPr>
          <a:xfrm>
            <a:off x="2487439" y="4099740"/>
            <a:ext cx="198775" cy="348972"/>
            <a:chOff x="2487439" y="4280740"/>
            <a:chExt cx="198775" cy="348972"/>
          </a:xfrm>
        </p:grpSpPr>
        <p:sp>
          <p:nvSpPr>
            <p:cNvPr id="8613" name="Google Shape;8613;p6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66"/>
          <p:cNvGrpSpPr/>
          <p:nvPr/>
        </p:nvGrpSpPr>
        <p:grpSpPr>
          <a:xfrm>
            <a:off x="2810958" y="4092923"/>
            <a:ext cx="353145" cy="361873"/>
            <a:chOff x="2810958" y="4273923"/>
            <a:chExt cx="353145" cy="361873"/>
          </a:xfrm>
        </p:grpSpPr>
        <p:sp>
          <p:nvSpPr>
            <p:cNvPr id="8618" name="Google Shape;8618;p6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66"/>
          <p:cNvGrpSpPr/>
          <p:nvPr/>
        </p:nvGrpSpPr>
        <p:grpSpPr>
          <a:xfrm>
            <a:off x="6275635" y="4101651"/>
            <a:ext cx="209383" cy="366778"/>
            <a:chOff x="6275635" y="4282651"/>
            <a:chExt cx="209383" cy="366778"/>
          </a:xfrm>
        </p:grpSpPr>
        <p:sp>
          <p:nvSpPr>
            <p:cNvPr id="8626" name="Google Shape;8626;p6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8" name="Google Shape;8628;p66"/>
          <p:cNvGrpSpPr/>
          <p:nvPr/>
        </p:nvGrpSpPr>
        <p:grpSpPr>
          <a:xfrm>
            <a:off x="6701186" y="4102033"/>
            <a:ext cx="280292" cy="366396"/>
            <a:chOff x="6701186" y="4283033"/>
            <a:chExt cx="280292" cy="366396"/>
          </a:xfrm>
        </p:grpSpPr>
        <p:sp>
          <p:nvSpPr>
            <p:cNvPr id="8629" name="Google Shape;8629;p6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6"/>
          <p:cNvGrpSpPr/>
          <p:nvPr/>
        </p:nvGrpSpPr>
        <p:grpSpPr>
          <a:xfrm>
            <a:off x="2609571" y="3643958"/>
            <a:ext cx="373627" cy="347347"/>
            <a:chOff x="2609571" y="3824958"/>
            <a:chExt cx="373627" cy="347347"/>
          </a:xfrm>
        </p:grpSpPr>
        <p:sp>
          <p:nvSpPr>
            <p:cNvPr id="8632" name="Google Shape;8632;p6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4" name="Google Shape;8634;p66"/>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5" name="Google Shape;8635;p66"/>
          <p:cNvGrpSpPr/>
          <p:nvPr/>
        </p:nvGrpSpPr>
        <p:grpSpPr>
          <a:xfrm>
            <a:off x="916127" y="3626056"/>
            <a:ext cx="221902" cy="380795"/>
            <a:chOff x="916127" y="3807056"/>
            <a:chExt cx="221902" cy="380795"/>
          </a:xfrm>
        </p:grpSpPr>
        <p:sp>
          <p:nvSpPr>
            <p:cNvPr id="8636" name="Google Shape;8636;p6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0" name="Google Shape;8640;p66"/>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6"/>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2" name="Google Shape;8642;p66"/>
          <p:cNvGrpSpPr/>
          <p:nvPr/>
        </p:nvGrpSpPr>
        <p:grpSpPr>
          <a:xfrm>
            <a:off x="3513010" y="3635134"/>
            <a:ext cx="362223" cy="361108"/>
            <a:chOff x="3513010" y="3816134"/>
            <a:chExt cx="362223" cy="361108"/>
          </a:xfrm>
        </p:grpSpPr>
        <p:sp>
          <p:nvSpPr>
            <p:cNvPr id="8643" name="Google Shape;8643;p6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66"/>
          <p:cNvGrpSpPr/>
          <p:nvPr/>
        </p:nvGrpSpPr>
        <p:grpSpPr>
          <a:xfrm>
            <a:off x="3950316" y="3639307"/>
            <a:ext cx="369805" cy="353782"/>
            <a:chOff x="3950316" y="3820307"/>
            <a:chExt cx="369805" cy="353782"/>
          </a:xfrm>
        </p:grpSpPr>
        <p:sp>
          <p:nvSpPr>
            <p:cNvPr id="8648" name="Google Shape;8648;p6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66"/>
          <p:cNvGrpSpPr/>
          <p:nvPr/>
        </p:nvGrpSpPr>
        <p:grpSpPr>
          <a:xfrm>
            <a:off x="1761909" y="3630961"/>
            <a:ext cx="307974" cy="371716"/>
            <a:chOff x="1761909" y="3811961"/>
            <a:chExt cx="307974" cy="371716"/>
          </a:xfrm>
        </p:grpSpPr>
        <p:sp>
          <p:nvSpPr>
            <p:cNvPr id="8653" name="Google Shape;8653;p6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6"/>
          <p:cNvGrpSpPr/>
          <p:nvPr/>
        </p:nvGrpSpPr>
        <p:grpSpPr>
          <a:xfrm>
            <a:off x="5373342" y="3627935"/>
            <a:ext cx="231395" cy="353145"/>
            <a:chOff x="5373342" y="3808935"/>
            <a:chExt cx="231395" cy="353145"/>
          </a:xfrm>
        </p:grpSpPr>
        <p:sp>
          <p:nvSpPr>
            <p:cNvPr id="8664" name="Google Shape;8664;p6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6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6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3" name="Google Shape;8673;p66"/>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4" name="Google Shape;8674;p66"/>
          <p:cNvGrpSpPr/>
          <p:nvPr/>
        </p:nvGrpSpPr>
        <p:grpSpPr>
          <a:xfrm>
            <a:off x="5833775" y="3628445"/>
            <a:ext cx="235185" cy="352253"/>
            <a:chOff x="5833775" y="3809445"/>
            <a:chExt cx="235185" cy="352253"/>
          </a:xfrm>
        </p:grpSpPr>
        <p:sp>
          <p:nvSpPr>
            <p:cNvPr id="8675" name="Google Shape;8675;p6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66"/>
          <p:cNvGrpSpPr/>
          <p:nvPr/>
        </p:nvGrpSpPr>
        <p:grpSpPr>
          <a:xfrm>
            <a:off x="4942472" y="3628318"/>
            <a:ext cx="238976" cy="352762"/>
            <a:chOff x="4942472" y="3809318"/>
            <a:chExt cx="238976" cy="352762"/>
          </a:xfrm>
        </p:grpSpPr>
        <p:sp>
          <p:nvSpPr>
            <p:cNvPr id="8679" name="Google Shape;8679;p6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6" name="Google Shape;8686;p66"/>
          <p:cNvGrpSpPr/>
          <p:nvPr/>
        </p:nvGrpSpPr>
        <p:grpSpPr>
          <a:xfrm>
            <a:off x="6266525" y="3626788"/>
            <a:ext cx="260223" cy="353527"/>
            <a:chOff x="6266525" y="3807788"/>
            <a:chExt cx="260223" cy="353527"/>
          </a:xfrm>
        </p:grpSpPr>
        <p:sp>
          <p:nvSpPr>
            <p:cNvPr id="8687" name="Google Shape;8687;p6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1" name="Google Shape;8691;p66"/>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2" name="Google Shape;8692;p66"/>
          <p:cNvGrpSpPr/>
          <p:nvPr/>
        </p:nvGrpSpPr>
        <p:grpSpPr>
          <a:xfrm>
            <a:off x="7184363" y="3628604"/>
            <a:ext cx="202184" cy="352762"/>
            <a:chOff x="7184363" y="3809604"/>
            <a:chExt cx="202184" cy="352762"/>
          </a:xfrm>
        </p:grpSpPr>
        <p:sp>
          <p:nvSpPr>
            <p:cNvPr id="8693" name="Google Shape;8693;p6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66"/>
          <p:cNvGrpSpPr/>
          <p:nvPr/>
        </p:nvGrpSpPr>
        <p:grpSpPr>
          <a:xfrm>
            <a:off x="7571624" y="3627935"/>
            <a:ext cx="292047" cy="352762"/>
            <a:chOff x="7571624" y="3808935"/>
            <a:chExt cx="292047" cy="352762"/>
          </a:xfrm>
        </p:grpSpPr>
        <p:sp>
          <p:nvSpPr>
            <p:cNvPr id="8696" name="Google Shape;8696;p6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66"/>
          <p:cNvGrpSpPr/>
          <p:nvPr/>
        </p:nvGrpSpPr>
        <p:grpSpPr>
          <a:xfrm>
            <a:off x="2174559" y="3175116"/>
            <a:ext cx="364135" cy="359930"/>
            <a:chOff x="2174559" y="3356116"/>
            <a:chExt cx="364135" cy="359930"/>
          </a:xfrm>
        </p:grpSpPr>
        <p:sp>
          <p:nvSpPr>
            <p:cNvPr id="8703" name="Google Shape;8703;p6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66"/>
          <p:cNvGrpSpPr/>
          <p:nvPr/>
        </p:nvGrpSpPr>
        <p:grpSpPr>
          <a:xfrm>
            <a:off x="1731934" y="3174639"/>
            <a:ext cx="368371" cy="361554"/>
            <a:chOff x="1731934" y="3355639"/>
            <a:chExt cx="368371" cy="361554"/>
          </a:xfrm>
        </p:grpSpPr>
        <p:sp>
          <p:nvSpPr>
            <p:cNvPr id="8706" name="Google Shape;8706;p6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6"/>
          <p:cNvGrpSpPr/>
          <p:nvPr/>
        </p:nvGrpSpPr>
        <p:grpSpPr>
          <a:xfrm>
            <a:off x="3990517" y="3173173"/>
            <a:ext cx="279559" cy="363402"/>
            <a:chOff x="3990517" y="3354173"/>
            <a:chExt cx="279559" cy="363402"/>
          </a:xfrm>
        </p:grpSpPr>
        <p:sp>
          <p:nvSpPr>
            <p:cNvPr id="8709" name="Google Shape;8709;p6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66"/>
          <p:cNvGrpSpPr/>
          <p:nvPr/>
        </p:nvGrpSpPr>
        <p:grpSpPr>
          <a:xfrm>
            <a:off x="3497847" y="3236374"/>
            <a:ext cx="379680" cy="237606"/>
            <a:chOff x="3497847" y="3417374"/>
            <a:chExt cx="379680" cy="237606"/>
          </a:xfrm>
        </p:grpSpPr>
        <p:sp>
          <p:nvSpPr>
            <p:cNvPr id="8713" name="Google Shape;8713;p6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7" name="Google Shape;8717;p66"/>
          <p:cNvGrpSpPr/>
          <p:nvPr/>
        </p:nvGrpSpPr>
        <p:grpSpPr>
          <a:xfrm>
            <a:off x="2612597" y="3186075"/>
            <a:ext cx="376271" cy="337982"/>
            <a:chOff x="2612597" y="3367075"/>
            <a:chExt cx="376271" cy="337982"/>
          </a:xfrm>
        </p:grpSpPr>
        <p:sp>
          <p:nvSpPr>
            <p:cNvPr id="8718" name="Google Shape;8718;p6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6"/>
          <p:cNvGrpSpPr/>
          <p:nvPr/>
        </p:nvGrpSpPr>
        <p:grpSpPr>
          <a:xfrm>
            <a:off x="3071914" y="3183431"/>
            <a:ext cx="343652" cy="342505"/>
            <a:chOff x="3071914" y="3364431"/>
            <a:chExt cx="343652" cy="342505"/>
          </a:xfrm>
        </p:grpSpPr>
        <p:sp>
          <p:nvSpPr>
            <p:cNvPr id="8721" name="Google Shape;8721;p6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66"/>
          <p:cNvGrpSpPr/>
          <p:nvPr/>
        </p:nvGrpSpPr>
        <p:grpSpPr>
          <a:xfrm>
            <a:off x="897141" y="3178875"/>
            <a:ext cx="257962" cy="352762"/>
            <a:chOff x="897141" y="3359875"/>
            <a:chExt cx="257962" cy="352762"/>
          </a:xfrm>
        </p:grpSpPr>
        <p:sp>
          <p:nvSpPr>
            <p:cNvPr id="8727" name="Google Shape;8727;p6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6"/>
          <p:cNvGrpSpPr/>
          <p:nvPr/>
        </p:nvGrpSpPr>
        <p:grpSpPr>
          <a:xfrm>
            <a:off x="1333682" y="3163330"/>
            <a:ext cx="271213" cy="383088"/>
            <a:chOff x="1333682" y="3344330"/>
            <a:chExt cx="271213" cy="383088"/>
          </a:xfrm>
        </p:grpSpPr>
        <p:sp>
          <p:nvSpPr>
            <p:cNvPr id="8736" name="Google Shape;8736;p6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6"/>
          <p:cNvGrpSpPr/>
          <p:nvPr/>
        </p:nvGrpSpPr>
        <p:grpSpPr>
          <a:xfrm>
            <a:off x="6664394" y="3165974"/>
            <a:ext cx="353113" cy="351998"/>
            <a:chOff x="6664394" y="3346974"/>
            <a:chExt cx="353113" cy="351998"/>
          </a:xfrm>
        </p:grpSpPr>
        <p:sp>
          <p:nvSpPr>
            <p:cNvPr id="8748" name="Google Shape;8748;p6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6"/>
          <p:cNvGrpSpPr/>
          <p:nvPr/>
        </p:nvGrpSpPr>
        <p:grpSpPr>
          <a:xfrm>
            <a:off x="849741" y="1778307"/>
            <a:ext cx="399398" cy="375443"/>
            <a:chOff x="849741" y="1959307"/>
            <a:chExt cx="399398" cy="375443"/>
          </a:xfrm>
        </p:grpSpPr>
        <p:sp>
          <p:nvSpPr>
            <p:cNvPr id="8754" name="Google Shape;8754;p6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66"/>
          <p:cNvGrpSpPr/>
          <p:nvPr/>
        </p:nvGrpSpPr>
        <p:grpSpPr>
          <a:xfrm>
            <a:off x="1284212" y="1782766"/>
            <a:ext cx="379489" cy="366046"/>
            <a:chOff x="1284212" y="1963766"/>
            <a:chExt cx="379489" cy="366046"/>
          </a:xfrm>
        </p:grpSpPr>
        <p:sp>
          <p:nvSpPr>
            <p:cNvPr id="8757" name="Google Shape;8757;p6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66"/>
          <p:cNvGrpSpPr/>
          <p:nvPr/>
        </p:nvGrpSpPr>
        <p:grpSpPr>
          <a:xfrm>
            <a:off x="3037766" y="1788564"/>
            <a:ext cx="370219" cy="354928"/>
            <a:chOff x="3037766" y="1969564"/>
            <a:chExt cx="370219" cy="354928"/>
          </a:xfrm>
        </p:grpSpPr>
        <p:sp>
          <p:nvSpPr>
            <p:cNvPr id="8760" name="Google Shape;8760;p6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66"/>
          <p:cNvGrpSpPr/>
          <p:nvPr/>
        </p:nvGrpSpPr>
        <p:grpSpPr>
          <a:xfrm>
            <a:off x="3982553" y="1790730"/>
            <a:ext cx="304566" cy="350501"/>
            <a:chOff x="3982553" y="1971730"/>
            <a:chExt cx="304566" cy="350501"/>
          </a:xfrm>
        </p:grpSpPr>
        <p:sp>
          <p:nvSpPr>
            <p:cNvPr id="8765" name="Google Shape;8765;p6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66"/>
          <p:cNvGrpSpPr/>
          <p:nvPr/>
        </p:nvGrpSpPr>
        <p:grpSpPr>
          <a:xfrm>
            <a:off x="2567841" y="1813124"/>
            <a:ext cx="399812" cy="306477"/>
            <a:chOff x="2567841" y="1994124"/>
            <a:chExt cx="399812" cy="306477"/>
          </a:xfrm>
        </p:grpSpPr>
        <p:sp>
          <p:nvSpPr>
            <p:cNvPr id="8768" name="Google Shape;8768;p6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66"/>
          <p:cNvGrpSpPr/>
          <p:nvPr/>
        </p:nvGrpSpPr>
        <p:grpSpPr>
          <a:xfrm>
            <a:off x="2212084" y="1779358"/>
            <a:ext cx="324698" cy="372863"/>
            <a:chOff x="2212084" y="1960358"/>
            <a:chExt cx="324698" cy="372863"/>
          </a:xfrm>
        </p:grpSpPr>
        <p:sp>
          <p:nvSpPr>
            <p:cNvPr id="8772" name="Google Shape;8772;p6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66"/>
          <p:cNvGrpSpPr/>
          <p:nvPr/>
        </p:nvGrpSpPr>
        <p:grpSpPr>
          <a:xfrm>
            <a:off x="1805901" y="1779358"/>
            <a:ext cx="284847" cy="373627"/>
            <a:chOff x="1805901" y="1960358"/>
            <a:chExt cx="284847" cy="373627"/>
          </a:xfrm>
        </p:grpSpPr>
        <p:sp>
          <p:nvSpPr>
            <p:cNvPr id="8776" name="Google Shape;8776;p6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8" name="Google Shape;8778;p66"/>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6"/>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6"/>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1" name="Google Shape;8781;p66"/>
          <p:cNvGrpSpPr/>
          <p:nvPr/>
        </p:nvGrpSpPr>
        <p:grpSpPr>
          <a:xfrm>
            <a:off x="6656812" y="1848388"/>
            <a:ext cx="368690" cy="245793"/>
            <a:chOff x="6656812" y="2029388"/>
            <a:chExt cx="368690" cy="245793"/>
          </a:xfrm>
        </p:grpSpPr>
        <p:sp>
          <p:nvSpPr>
            <p:cNvPr id="8782" name="Google Shape;8782;p6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6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6"/>
          <p:cNvGrpSpPr/>
          <p:nvPr/>
        </p:nvGrpSpPr>
        <p:grpSpPr>
          <a:xfrm>
            <a:off x="4869651" y="1831218"/>
            <a:ext cx="376654" cy="281566"/>
            <a:chOff x="4869651" y="2012218"/>
            <a:chExt cx="376654" cy="281566"/>
          </a:xfrm>
        </p:grpSpPr>
        <p:sp>
          <p:nvSpPr>
            <p:cNvPr id="8793" name="Google Shape;8793;p6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66"/>
          <p:cNvGrpSpPr/>
          <p:nvPr/>
        </p:nvGrpSpPr>
        <p:grpSpPr>
          <a:xfrm>
            <a:off x="5306224" y="1831313"/>
            <a:ext cx="367925" cy="281694"/>
            <a:chOff x="5306224" y="2012313"/>
            <a:chExt cx="367925" cy="281694"/>
          </a:xfrm>
        </p:grpSpPr>
        <p:sp>
          <p:nvSpPr>
            <p:cNvPr id="8798" name="Google Shape;8798;p6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0" name="Google Shape;8800;p66"/>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1" name="Google Shape;8801;p66"/>
          <p:cNvGrpSpPr/>
          <p:nvPr/>
        </p:nvGrpSpPr>
        <p:grpSpPr>
          <a:xfrm>
            <a:off x="6195998" y="1802102"/>
            <a:ext cx="368308" cy="338746"/>
            <a:chOff x="6195998" y="1983102"/>
            <a:chExt cx="368308" cy="338746"/>
          </a:xfrm>
        </p:grpSpPr>
        <p:sp>
          <p:nvSpPr>
            <p:cNvPr id="8802" name="Google Shape;8802;p6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66"/>
          <p:cNvGrpSpPr/>
          <p:nvPr/>
        </p:nvGrpSpPr>
        <p:grpSpPr>
          <a:xfrm>
            <a:off x="7542031" y="1830835"/>
            <a:ext cx="369072" cy="280037"/>
            <a:chOff x="7542031" y="2011835"/>
            <a:chExt cx="369072" cy="280037"/>
          </a:xfrm>
        </p:grpSpPr>
        <p:sp>
          <p:nvSpPr>
            <p:cNvPr id="8806" name="Google Shape;8806;p6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6"/>
          <p:cNvGrpSpPr/>
          <p:nvPr/>
        </p:nvGrpSpPr>
        <p:grpSpPr>
          <a:xfrm>
            <a:off x="8010427" y="3167503"/>
            <a:ext cx="278795" cy="351615"/>
            <a:chOff x="8010427" y="3348503"/>
            <a:chExt cx="278795" cy="351615"/>
          </a:xfrm>
        </p:grpSpPr>
        <p:sp>
          <p:nvSpPr>
            <p:cNvPr id="8816" name="Google Shape;8816;p6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0" name="Google Shape;8820;p66"/>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1" name="Google Shape;8821;p66"/>
          <p:cNvGrpSpPr/>
          <p:nvPr/>
        </p:nvGrpSpPr>
        <p:grpSpPr>
          <a:xfrm>
            <a:off x="7141900" y="3168204"/>
            <a:ext cx="281057" cy="351010"/>
            <a:chOff x="7141900" y="3349204"/>
            <a:chExt cx="281057" cy="351010"/>
          </a:xfrm>
        </p:grpSpPr>
        <p:sp>
          <p:nvSpPr>
            <p:cNvPr id="8822" name="Google Shape;8822;p6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66"/>
          <p:cNvGrpSpPr/>
          <p:nvPr/>
        </p:nvGrpSpPr>
        <p:grpSpPr>
          <a:xfrm>
            <a:off x="5314188" y="3169032"/>
            <a:ext cx="363752" cy="353113"/>
            <a:chOff x="5314188" y="3350032"/>
            <a:chExt cx="363752" cy="353113"/>
          </a:xfrm>
        </p:grpSpPr>
        <p:sp>
          <p:nvSpPr>
            <p:cNvPr id="8826" name="Google Shape;8826;p6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66"/>
          <p:cNvGrpSpPr/>
          <p:nvPr/>
        </p:nvGrpSpPr>
        <p:grpSpPr>
          <a:xfrm>
            <a:off x="5829984" y="3169032"/>
            <a:ext cx="220755" cy="352348"/>
            <a:chOff x="5829984" y="3350032"/>
            <a:chExt cx="220755" cy="352348"/>
          </a:xfrm>
        </p:grpSpPr>
        <p:sp>
          <p:nvSpPr>
            <p:cNvPr id="8829" name="Google Shape;8829;p6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6"/>
          <p:cNvGrpSpPr/>
          <p:nvPr/>
        </p:nvGrpSpPr>
        <p:grpSpPr>
          <a:xfrm>
            <a:off x="4882170" y="3168841"/>
            <a:ext cx="358464" cy="352316"/>
            <a:chOff x="4882170" y="3349841"/>
            <a:chExt cx="358464" cy="352316"/>
          </a:xfrm>
        </p:grpSpPr>
        <p:sp>
          <p:nvSpPr>
            <p:cNvPr id="8834" name="Google Shape;8834;p6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6" name="Google Shape;8836;p66"/>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6"/>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8" name="Google Shape;8838;p66"/>
          <p:cNvGrpSpPr/>
          <p:nvPr/>
        </p:nvGrpSpPr>
        <p:grpSpPr>
          <a:xfrm>
            <a:off x="3044965" y="2254220"/>
            <a:ext cx="400194" cy="324316"/>
            <a:chOff x="3044965" y="2435220"/>
            <a:chExt cx="400194" cy="324316"/>
          </a:xfrm>
        </p:grpSpPr>
        <p:sp>
          <p:nvSpPr>
            <p:cNvPr id="8839" name="Google Shape;8839;p6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6"/>
          <p:cNvGrpSpPr/>
          <p:nvPr/>
        </p:nvGrpSpPr>
        <p:grpSpPr>
          <a:xfrm>
            <a:off x="6203579" y="3167981"/>
            <a:ext cx="351615" cy="350373"/>
            <a:chOff x="6203579" y="3348981"/>
            <a:chExt cx="351615" cy="350373"/>
          </a:xfrm>
        </p:grpSpPr>
        <p:sp>
          <p:nvSpPr>
            <p:cNvPr id="8843" name="Google Shape;8843;p6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66"/>
          <p:cNvGrpSpPr/>
          <p:nvPr/>
        </p:nvGrpSpPr>
        <p:grpSpPr>
          <a:xfrm>
            <a:off x="4878379" y="2292892"/>
            <a:ext cx="367161" cy="287523"/>
            <a:chOff x="4878379" y="2473892"/>
            <a:chExt cx="367161" cy="287523"/>
          </a:xfrm>
        </p:grpSpPr>
        <p:sp>
          <p:nvSpPr>
            <p:cNvPr id="8849" name="Google Shape;8849;p6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6"/>
          <p:cNvGrpSpPr/>
          <p:nvPr/>
        </p:nvGrpSpPr>
        <p:grpSpPr>
          <a:xfrm>
            <a:off x="1325719" y="2706689"/>
            <a:ext cx="290581" cy="372481"/>
            <a:chOff x="1325719" y="2887689"/>
            <a:chExt cx="290581" cy="372481"/>
          </a:xfrm>
        </p:grpSpPr>
        <p:sp>
          <p:nvSpPr>
            <p:cNvPr id="8855" name="Google Shape;8855;p6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7" name="Google Shape;8857;p66"/>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8" name="Google Shape;8858;p66"/>
          <p:cNvGrpSpPr/>
          <p:nvPr/>
        </p:nvGrpSpPr>
        <p:grpSpPr>
          <a:xfrm>
            <a:off x="3510335" y="2711499"/>
            <a:ext cx="360726" cy="361204"/>
            <a:chOff x="3510335" y="2892499"/>
            <a:chExt cx="360726" cy="361204"/>
          </a:xfrm>
        </p:grpSpPr>
        <p:sp>
          <p:nvSpPr>
            <p:cNvPr id="8859" name="Google Shape;8859;p6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4" name="Google Shape;8864;p66"/>
          <p:cNvGrpSpPr/>
          <p:nvPr/>
        </p:nvGrpSpPr>
        <p:grpSpPr>
          <a:xfrm>
            <a:off x="3086313" y="2696049"/>
            <a:ext cx="320143" cy="392581"/>
            <a:chOff x="3086313" y="2877049"/>
            <a:chExt cx="320143" cy="392581"/>
          </a:xfrm>
        </p:grpSpPr>
        <p:sp>
          <p:nvSpPr>
            <p:cNvPr id="8865" name="Google Shape;8865;p6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6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7" name="Google Shape;8877;p66"/>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8" name="Google Shape;8878;p66"/>
          <p:cNvGrpSpPr/>
          <p:nvPr/>
        </p:nvGrpSpPr>
        <p:grpSpPr>
          <a:xfrm>
            <a:off x="861113" y="2704746"/>
            <a:ext cx="333809" cy="373277"/>
            <a:chOff x="861113" y="2885746"/>
            <a:chExt cx="333809" cy="373277"/>
          </a:xfrm>
        </p:grpSpPr>
        <p:sp>
          <p:nvSpPr>
            <p:cNvPr id="8879" name="Google Shape;8879;p6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2" name="Google Shape;8882;p66"/>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6"/>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4" name="Google Shape;8884;p66"/>
          <p:cNvGrpSpPr/>
          <p:nvPr/>
        </p:nvGrpSpPr>
        <p:grpSpPr>
          <a:xfrm>
            <a:off x="1297654" y="1323481"/>
            <a:ext cx="349354" cy="362223"/>
            <a:chOff x="1297654" y="1504481"/>
            <a:chExt cx="349354" cy="362223"/>
          </a:xfrm>
        </p:grpSpPr>
        <p:sp>
          <p:nvSpPr>
            <p:cNvPr id="8885" name="Google Shape;8885;p6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8" name="Google Shape;8888;p66"/>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9" name="Google Shape;8889;p66"/>
          <p:cNvGrpSpPr/>
          <p:nvPr/>
        </p:nvGrpSpPr>
        <p:grpSpPr>
          <a:xfrm>
            <a:off x="852385" y="1329916"/>
            <a:ext cx="353145" cy="351998"/>
            <a:chOff x="852385" y="1510916"/>
            <a:chExt cx="353145" cy="351998"/>
          </a:xfrm>
        </p:grpSpPr>
        <p:sp>
          <p:nvSpPr>
            <p:cNvPr id="8890" name="Google Shape;8890;p6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66"/>
          <p:cNvGrpSpPr/>
          <p:nvPr/>
        </p:nvGrpSpPr>
        <p:grpSpPr>
          <a:xfrm>
            <a:off x="1745217" y="1334471"/>
            <a:ext cx="343269" cy="342505"/>
            <a:chOff x="1745217" y="1515471"/>
            <a:chExt cx="343269" cy="342505"/>
          </a:xfrm>
        </p:grpSpPr>
        <p:sp>
          <p:nvSpPr>
            <p:cNvPr id="8894" name="Google Shape;8894;p6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8" name="Google Shape;8898;p66"/>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9" name="Google Shape;8899;p66"/>
          <p:cNvGrpSpPr/>
          <p:nvPr/>
        </p:nvGrpSpPr>
        <p:grpSpPr>
          <a:xfrm>
            <a:off x="3042703" y="1348137"/>
            <a:ext cx="411535" cy="315587"/>
            <a:chOff x="3042703" y="1529137"/>
            <a:chExt cx="411535" cy="315587"/>
          </a:xfrm>
        </p:grpSpPr>
        <p:sp>
          <p:nvSpPr>
            <p:cNvPr id="8900" name="Google Shape;8900;p6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6"/>
          <p:cNvGrpSpPr/>
          <p:nvPr/>
        </p:nvGrpSpPr>
        <p:grpSpPr>
          <a:xfrm>
            <a:off x="2629289" y="1363682"/>
            <a:ext cx="350501" cy="284497"/>
            <a:chOff x="2629289" y="1544682"/>
            <a:chExt cx="350501" cy="284497"/>
          </a:xfrm>
        </p:grpSpPr>
        <p:sp>
          <p:nvSpPr>
            <p:cNvPr id="8911" name="Google Shape;8911;p6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66"/>
          <p:cNvGrpSpPr/>
          <p:nvPr/>
        </p:nvGrpSpPr>
        <p:grpSpPr>
          <a:xfrm>
            <a:off x="5305077" y="1321633"/>
            <a:ext cx="367893" cy="365218"/>
            <a:chOff x="5305077" y="1502633"/>
            <a:chExt cx="367893" cy="365218"/>
          </a:xfrm>
        </p:grpSpPr>
        <p:sp>
          <p:nvSpPr>
            <p:cNvPr id="8917" name="Google Shape;8917;p6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6"/>
          <p:cNvGrpSpPr/>
          <p:nvPr/>
        </p:nvGrpSpPr>
        <p:grpSpPr>
          <a:xfrm>
            <a:off x="7100170" y="1319117"/>
            <a:ext cx="368308" cy="367033"/>
            <a:chOff x="7100170" y="1500117"/>
            <a:chExt cx="368308" cy="367033"/>
          </a:xfrm>
        </p:grpSpPr>
        <p:sp>
          <p:nvSpPr>
            <p:cNvPr id="8920" name="Google Shape;8920;p6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3" name="Google Shape;8933;p66"/>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4" name="Google Shape;8934;p66"/>
          <p:cNvGrpSpPr/>
          <p:nvPr/>
        </p:nvGrpSpPr>
        <p:grpSpPr>
          <a:xfrm>
            <a:off x="6649231" y="1319021"/>
            <a:ext cx="390287" cy="367065"/>
            <a:chOff x="6649231" y="1500021"/>
            <a:chExt cx="390287" cy="367065"/>
          </a:xfrm>
        </p:grpSpPr>
        <p:sp>
          <p:nvSpPr>
            <p:cNvPr id="8935" name="Google Shape;8935;p6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66"/>
          <p:cNvGrpSpPr/>
          <p:nvPr/>
        </p:nvGrpSpPr>
        <p:grpSpPr>
          <a:xfrm>
            <a:off x="5746938" y="1362503"/>
            <a:ext cx="387261" cy="280356"/>
            <a:chOff x="5746938" y="1543503"/>
            <a:chExt cx="387261" cy="280356"/>
          </a:xfrm>
        </p:grpSpPr>
        <p:sp>
          <p:nvSpPr>
            <p:cNvPr id="8948" name="Google Shape;8948;p6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66"/>
          <p:cNvGrpSpPr/>
          <p:nvPr/>
        </p:nvGrpSpPr>
        <p:grpSpPr>
          <a:xfrm>
            <a:off x="6196730" y="1344346"/>
            <a:ext cx="369072" cy="317467"/>
            <a:chOff x="6196730" y="1525346"/>
            <a:chExt cx="369072" cy="317467"/>
          </a:xfrm>
        </p:grpSpPr>
        <p:sp>
          <p:nvSpPr>
            <p:cNvPr id="8951" name="Google Shape;8951;p6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4" name="Google Shape;8954;p66"/>
          <p:cNvGrpSpPr/>
          <p:nvPr/>
        </p:nvGrpSpPr>
        <p:grpSpPr>
          <a:xfrm>
            <a:off x="4940592" y="1319690"/>
            <a:ext cx="246558" cy="367161"/>
            <a:chOff x="4940592" y="1500690"/>
            <a:chExt cx="246558" cy="367161"/>
          </a:xfrm>
        </p:grpSpPr>
        <p:sp>
          <p:nvSpPr>
            <p:cNvPr id="8955" name="Google Shape;8955;p6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66"/>
          <p:cNvGrpSpPr/>
          <p:nvPr/>
        </p:nvGrpSpPr>
        <p:grpSpPr>
          <a:xfrm>
            <a:off x="7964906" y="1318894"/>
            <a:ext cx="380858" cy="367575"/>
            <a:chOff x="7964906" y="1499894"/>
            <a:chExt cx="380858" cy="367575"/>
          </a:xfrm>
        </p:grpSpPr>
        <p:sp>
          <p:nvSpPr>
            <p:cNvPr id="8960" name="Google Shape;8960;p6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3" name="Google Shape;8963;p66"/>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4" name="Google Shape;8964;p66"/>
          <p:cNvGrpSpPr/>
          <p:nvPr/>
        </p:nvGrpSpPr>
        <p:grpSpPr>
          <a:xfrm>
            <a:off x="8007400" y="2721278"/>
            <a:ext cx="285230" cy="355597"/>
            <a:chOff x="8007400" y="2902278"/>
            <a:chExt cx="285230" cy="355597"/>
          </a:xfrm>
        </p:grpSpPr>
        <p:sp>
          <p:nvSpPr>
            <p:cNvPr id="8965" name="Google Shape;8965;p6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66"/>
          <p:cNvGrpSpPr/>
          <p:nvPr/>
        </p:nvGrpSpPr>
        <p:grpSpPr>
          <a:xfrm>
            <a:off x="6219124" y="2721788"/>
            <a:ext cx="318231" cy="355470"/>
            <a:chOff x="6219124" y="2902788"/>
            <a:chExt cx="318231" cy="355470"/>
          </a:xfrm>
        </p:grpSpPr>
        <p:sp>
          <p:nvSpPr>
            <p:cNvPr id="8968" name="Google Shape;8968;p6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66"/>
          <p:cNvGrpSpPr/>
          <p:nvPr/>
        </p:nvGrpSpPr>
        <p:grpSpPr>
          <a:xfrm>
            <a:off x="4969421" y="2721852"/>
            <a:ext cx="185109" cy="355406"/>
            <a:chOff x="4969421" y="2902852"/>
            <a:chExt cx="185109" cy="355406"/>
          </a:xfrm>
        </p:grpSpPr>
        <p:sp>
          <p:nvSpPr>
            <p:cNvPr id="8972" name="Google Shape;8972;p6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66"/>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6"/>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0" name="Google Shape;8980;p66"/>
          <p:cNvGrpSpPr/>
          <p:nvPr/>
        </p:nvGrpSpPr>
        <p:grpSpPr>
          <a:xfrm>
            <a:off x="6685259" y="2721852"/>
            <a:ext cx="311414" cy="355406"/>
            <a:chOff x="6685259" y="2902852"/>
            <a:chExt cx="311414" cy="355406"/>
          </a:xfrm>
        </p:grpSpPr>
        <p:sp>
          <p:nvSpPr>
            <p:cNvPr id="8981" name="Google Shape;8981;p6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4" name="Google Shape;8984;p66"/>
          <p:cNvGrpSpPr/>
          <p:nvPr/>
        </p:nvGrpSpPr>
        <p:grpSpPr>
          <a:xfrm>
            <a:off x="5309250" y="2722170"/>
            <a:ext cx="359579" cy="355852"/>
            <a:chOff x="5309250" y="2903170"/>
            <a:chExt cx="359579" cy="355852"/>
          </a:xfrm>
        </p:grpSpPr>
        <p:sp>
          <p:nvSpPr>
            <p:cNvPr id="8985" name="Google Shape;8985;p6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6"/>
          <p:cNvGrpSpPr/>
          <p:nvPr/>
        </p:nvGrpSpPr>
        <p:grpSpPr>
          <a:xfrm>
            <a:off x="2199565" y="2240172"/>
            <a:ext cx="312179" cy="353431"/>
            <a:chOff x="2199565" y="2421172"/>
            <a:chExt cx="312179" cy="353431"/>
          </a:xfrm>
        </p:grpSpPr>
        <p:sp>
          <p:nvSpPr>
            <p:cNvPr id="8989" name="Google Shape;8989;p6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66"/>
          <p:cNvGrpSpPr/>
          <p:nvPr/>
        </p:nvGrpSpPr>
        <p:grpSpPr>
          <a:xfrm>
            <a:off x="1750887" y="2244727"/>
            <a:ext cx="320143" cy="343269"/>
            <a:chOff x="1750887" y="2425727"/>
            <a:chExt cx="320143" cy="343269"/>
          </a:xfrm>
        </p:grpSpPr>
        <p:sp>
          <p:nvSpPr>
            <p:cNvPr id="8992" name="Google Shape;8992;p6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66"/>
          <p:cNvGrpSpPr/>
          <p:nvPr/>
        </p:nvGrpSpPr>
        <p:grpSpPr>
          <a:xfrm>
            <a:off x="1298037" y="2244727"/>
            <a:ext cx="338364" cy="342887"/>
            <a:chOff x="1298037" y="2425727"/>
            <a:chExt cx="338364" cy="342887"/>
          </a:xfrm>
        </p:grpSpPr>
        <p:sp>
          <p:nvSpPr>
            <p:cNvPr id="8995" name="Google Shape;8995;p6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9" name="Google Shape;8999;p66"/>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0" name="Google Shape;9000;p66"/>
          <p:cNvGrpSpPr/>
          <p:nvPr/>
        </p:nvGrpSpPr>
        <p:grpSpPr>
          <a:xfrm>
            <a:off x="3974207" y="2248009"/>
            <a:ext cx="320143" cy="338491"/>
            <a:chOff x="3974207" y="2429009"/>
            <a:chExt cx="320143" cy="338491"/>
          </a:xfrm>
        </p:grpSpPr>
        <p:sp>
          <p:nvSpPr>
            <p:cNvPr id="9001" name="Google Shape;9001;p6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66"/>
          <p:cNvGrpSpPr/>
          <p:nvPr/>
        </p:nvGrpSpPr>
        <p:grpSpPr>
          <a:xfrm>
            <a:off x="2623237" y="2250047"/>
            <a:ext cx="355024" cy="332630"/>
            <a:chOff x="2623237" y="2431047"/>
            <a:chExt cx="355024" cy="332630"/>
          </a:xfrm>
        </p:grpSpPr>
        <p:sp>
          <p:nvSpPr>
            <p:cNvPr id="9004" name="Google Shape;9004;p6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6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8" name="Google Shape;9008;p66"/>
          <p:cNvGrpSpPr/>
          <p:nvPr/>
        </p:nvGrpSpPr>
        <p:grpSpPr>
          <a:xfrm>
            <a:off x="6657194" y="2253073"/>
            <a:ext cx="375507" cy="367925"/>
            <a:chOff x="6657194" y="2434073"/>
            <a:chExt cx="375507" cy="367925"/>
          </a:xfrm>
        </p:grpSpPr>
        <p:sp>
          <p:nvSpPr>
            <p:cNvPr id="9009" name="Google Shape;9009;p6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6"/>
          <p:cNvGrpSpPr/>
          <p:nvPr/>
        </p:nvGrpSpPr>
        <p:grpSpPr>
          <a:xfrm>
            <a:off x="7101317" y="2260655"/>
            <a:ext cx="367925" cy="352380"/>
            <a:chOff x="7101317" y="2441655"/>
            <a:chExt cx="367925" cy="352380"/>
          </a:xfrm>
        </p:grpSpPr>
        <p:sp>
          <p:nvSpPr>
            <p:cNvPr id="9013" name="Google Shape;9013;p6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5" name="Google Shape;9015;p66"/>
          <p:cNvGrpSpPr/>
          <p:nvPr/>
        </p:nvGrpSpPr>
        <p:grpSpPr>
          <a:xfrm>
            <a:off x="5756399" y="2253456"/>
            <a:ext cx="367925" cy="367161"/>
            <a:chOff x="5756399" y="2434456"/>
            <a:chExt cx="367925" cy="367161"/>
          </a:xfrm>
        </p:grpSpPr>
        <p:sp>
          <p:nvSpPr>
            <p:cNvPr id="9016" name="Google Shape;9016;p6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3" name="Google Shape;9023;p66"/>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6"/>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5" name="Google Shape;9025;p66"/>
          <p:cNvGrpSpPr/>
          <p:nvPr/>
        </p:nvGrpSpPr>
        <p:grpSpPr>
          <a:xfrm>
            <a:off x="7964906" y="2253073"/>
            <a:ext cx="373627" cy="367925"/>
            <a:chOff x="7964906" y="2434073"/>
            <a:chExt cx="373627" cy="367925"/>
          </a:xfrm>
        </p:grpSpPr>
        <p:sp>
          <p:nvSpPr>
            <p:cNvPr id="9026" name="Google Shape;9026;p6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8" name="Google Shape;9028;p66"/>
          <p:cNvGrpSpPr/>
          <p:nvPr/>
        </p:nvGrpSpPr>
        <p:grpSpPr>
          <a:xfrm>
            <a:off x="6194086" y="2256737"/>
            <a:ext cx="369837" cy="360471"/>
            <a:chOff x="6194086" y="2437737"/>
            <a:chExt cx="369837" cy="360471"/>
          </a:xfrm>
        </p:grpSpPr>
        <p:sp>
          <p:nvSpPr>
            <p:cNvPr id="9029" name="Google Shape;9029;p6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1" name="Google Shape;9031;p66"/>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032" name="Google Shape;9032;p66"/>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36" name="Shape 9036"/>
        <p:cNvGrpSpPr/>
        <p:nvPr/>
      </p:nvGrpSpPr>
      <p:grpSpPr>
        <a:xfrm>
          <a:off x="0" y="0"/>
          <a:ext cx="0" cy="0"/>
          <a:chOff x="0" y="0"/>
          <a:chExt cx="0" cy="0"/>
        </a:xfrm>
      </p:grpSpPr>
      <p:grpSp>
        <p:nvGrpSpPr>
          <p:cNvPr id="9037" name="Google Shape;9037;p67"/>
          <p:cNvGrpSpPr/>
          <p:nvPr/>
        </p:nvGrpSpPr>
        <p:grpSpPr>
          <a:xfrm>
            <a:off x="3122257" y="1334344"/>
            <a:ext cx="294850" cy="349434"/>
            <a:chOff x="3122257" y="1508594"/>
            <a:chExt cx="294850" cy="349434"/>
          </a:xfrm>
        </p:grpSpPr>
        <p:sp>
          <p:nvSpPr>
            <p:cNvPr id="9038" name="Google Shape;9038;p6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67"/>
          <p:cNvGrpSpPr/>
          <p:nvPr/>
        </p:nvGrpSpPr>
        <p:grpSpPr>
          <a:xfrm>
            <a:off x="910723" y="1333962"/>
            <a:ext cx="251660" cy="350166"/>
            <a:chOff x="910723" y="1508212"/>
            <a:chExt cx="251660" cy="350166"/>
          </a:xfrm>
        </p:grpSpPr>
        <p:sp>
          <p:nvSpPr>
            <p:cNvPr id="9044" name="Google Shape;9044;p6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6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6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7"/>
          <p:cNvGrpSpPr/>
          <p:nvPr/>
        </p:nvGrpSpPr>
        <p:grpSpPr>
          <a:xfrm>
            <a:off x="1308631" y="1333580"/>
            <a:ext cx="350166" cy="350198"/>
            <a:chOff x="1308631" y="1507830"/>
            <a:chExt cx="350166" cy="350198"/>
          </a:xfrm>
        </p:grpSpPr>
        <p:sp>
          <p:nvSpPr>
            <p:cNvPr id="9062" name="Google Shape;9062;p6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7"/>
          <p:cNvGrpSpPr/>
          <p:nvPr/>
        </p:nvGrpSpPr>
        <p:grpSpPr>
          <a:xfrm>
            <a:off x="1756921" y="1335489"/>
            <a:ext cx="345997" cy="345997"/>
            <a:chOff x="1756921" y="1509739"/>
            <a:chExt cx="345997" cy="345997"/>
          </a:xfrm>
        </p:grpSpPr>
        <p:sp>
          <p:nvSpPr>
            <p:cNvPr id="9067" name="Google Shape;9067;p6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7"/>
          <p:cNvGrpSpPr/>
          <p:nvPr/>
        </p:nvGrpSpPr>
        <p:grpSpPr>
          <a:xfrm>
            <a:off x="2216956" y="1336253"/>
            <a:ext cx="318721" cy="345615"/>
            <a:chOff x="2216956" y="1510503"/>
            <a:chExt cx="318721" cy="345615"/>
          </a:xfrm>
        </p:grpSpPr>
        <p:sp>
          <p:nvSpPr>
            <p:cNvPr id="9085" name="Google Shape;9085;p6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67"/>
          <p:cNvGrpSpPr/>
          <p:nvPr/>
        </p:nvGrpSpPr>
        <p:grpSpPr>
          <a:xfrm>
            <a:off x="3988156" y="1394211"/>
            <a:ext cx="349052" cy="230049"/>
            <a:chOff x="3988156" y="1568461"/>
            <a:chExt cx="349052" cy="230049"/>
          </a:xfrm>
        </p:grpSpPr>
        <p:sp>
          <p:nvSpPr>
            <p:cNvPr id="9091" name="Google Shape;9091;p6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67"/>
          <p:cNvGrpSpPr/>
          <p:nvPr/>
        </p:nvGrpSpPr>
        <p:grpSpPr>
          <a:xfrm>
            <a:off x="2633037" y="1325623"/>
            <a:ext cx="379002" cy="366112"/>
            <a:chOff x="2633037" y="1499873"/>
            <a:chExt cx="379002" cy="366112"/>
          </a:xfrm>
        </p:grpSpPr>
        <p:sp>
          <p:nvSpPr>
            <p:cNvPr id="9099" name="Google Shape;9099;p6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7"/>
          <p:cNvGrpSpPr/>
          <p:nvPr/>
        </p:nvGrpSpPr>
        <p:grpSpPr>
          <a:xfrm>
            <a:off x="6675256" y="1341919"/>
            <a:ext cx="327823" cy="357009"/>
            <a:chOff x="6675256" y="1516169"/>
            <a:chExt cx="327823" cy="357009"/>
          </a:xfrm>
        </p:grpSpPr>
        <p:sp>
          <p:nvSpPr>
            <p:cNvPr id="9106" name="Google Shape;9106;p6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7"/>
          <p:cNvGrpSpPr/>
          <p:nvPr/>
        </p:nvGrpSpPr>
        <p:grpSpPr>
          <a:xfrm>
            <a:off x="8020159" y="1342301"/>
            <a:ext cx="300897" cy="356627"/>
            <a:chOff x="8020159" y="1516551"/>
            <a:chExt cx="300897" cy="356627"/>
          </a:xfrm>
        </p:grpSpPr>
        <p:sp>
          <p:nvSpPr>
            <p:cNvPr id="9116" name="Google Shape;9116;p6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1" name="Google Shape;9121;p67"/>
          <p:cNvGrpSpPr/>
          <p:nvPr/>
        </p:nvGrpSpPr>
        <p:grpSpPr>
          <a:xfrm>
            <a:off x="5377363" y="1341919"/>
            <a:ext cx="257357" cy="356627"/>
            <a:chOff x="5377363" y="1516169"/>
            <a:chExt cx="257357" cy="356627"/>
          </a:xfrm>
        </p:grpSpPr>
        <p:sp>
          <p:nvSpPr>
            <p:cNvPr id="9122" name="Google Shape;9122;p6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9" name="Google Shape;9139;p67"/>
          <p:cNvGrpSpPr/>
          <p:nvPr/>
        </p:nvGrpSpPr>
        <p:grpSpPr>
          <a:xfrm>
            <a:off x="4880567" y="1361620"/>
            <a:ext cx="356245" cy="317607"/>
            <a:chOff x="4880567" y="1535870"/>
            <a:chExt cx="356245" cy="317607"/>
          </a:xfrm>
        </p:grpSpPr>
        <p:sp>
          <p:nvSpPr>
            <p:cNvPr id="9140" name="Google Shape;9140;p6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67"/>
          <p:cNvGrpSpPr/>
          <p:nvPr/>
        </p:nvGrpSpPr>
        <p:grpSpPr>
          <a:xfrm>
            <a:off x="5771483" y="1341537"/>
            <a:ext cx="357359" cy="357391"/>
            <a:chOff x="5771483" y="1515787"/>
            <a:chExt cx="357359" cy="357391"/>
          </a:xfrm>
        </p:grpSpPr>
        <p:sp>
          <p:nvSpPr>
            <p:cNvPr id="9146" name="Google Shape;9146;p6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7"/>
          <p:cNvGrpSpPr/>
          <p:nvPr/>
        </p:nvGrpSpPr>
        <p:grpSpPr>
          <a:xfrm>
            <a:off x="7121669" y="1359360"/>
            <a:ext cx="321362" cy="321362"/>
            <a:chOff x="7121669" y="1533610"/>
            <a:chExt cx="321362" cy="321362"/>
          </a:xfrm>
        </p:grpSpPr>
        <p:sp>
          <p:nvSpPr>
            <p:cNvPr id="9151" name="Google Shape;9151;p6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5" name="Google Shape;9155;p67"/>
          <p:cNvGrpSpPr/>
          <p:nvPr/>
        </p:nvGrpSpPr>
        <p:grpSpPr>
          <a:xfrm>
            <a:off x="7562766" y="1340614"/>
            <a:ext cx="327059" cy="360192"/>
            <a:chOff x="7562766" y="1514864"/>
            <a:chExt cx="327059" cy="360192"/>
          </a:xfrm>
        </p:grpSpPr>
        <p:sp>
          <p:nvSpPr>
            <p:cNvPr id="9156" name="Google Shape;9156;p6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67"/>
          <p:cNvGrpSpPr/>
          <p:nvPr/>
        </p:nvGrpSpPr>
        <p:grpSpPr>
          <a:xfrm>
            <a:off x="6221229" y="1324423"/>
            <a:ext cx="361636" cy="362183"/>
            <a:chOff x="6259175" y="1559008"/>
            <a:chExt cx="271743" cy="272093"/>
          </a:xfrm>
        </p:grpSpPr>
        <p:sp>
          <p:nvSpPr>
            <p:cNvPr id="9161" name="Google Shape;9161;p6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67"/>
          <p:cNvGrpSpPr/>
          <p:nvPr/>
        </p:nvGrpSpPr>
        <p:grpSpPr>
          <a:xfrm>
            <a:off x="6671087" y="1835054"/>
            <a:ext cx="332757" cy="281833"/>
            <a:chOff x="6671087" y="2009304"/>
            <a:chExt cx="332757" cy="281833"/>
          </a:xfrm>
        </p:grpSpPr>
        <p:sp>
          <p:nvSpPr>
            <p:cNvPr id="9179" name="Google Shape;9179;p6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1" name="Google Shape;9181;p67"/>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2" name="Google Shape;9182;p67"/>
          <p:cNvGrpSpPr/>
          <p:nvPr/>
        </p:nvGrpSpPr>
        <p:grpSpPr>
          <a:xfrm>
            <a:off x="2201806" y="1802335"/>
            <a:ext cx="349784" cy="349434"/>
            <a:chOff x="2201806" y="1976585"/>
            <a:chExt cx="349784" cy="349434"/>
          </a:xfrm>
        </p:grpSpPr>
        <p:sp>
          <p:nvSpPr>
            <p:cNvPr id="9183" name="Google Shape;9183;p6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67"/>
          <p:cNvGrpSpPr/>
          <p:nvPr/>
        </p:nvGrpSpPr>
        <p:grpSpPr>
          <a:xfrm>
            <a:off x="3094217" y="1802335"/>
            <a:ext cx="350198" cy="350548"/>
            <a:chOff x="3094217" y="1976585"/>
            <a:chExt cx="350198" cy="350548"/>
          </a:xfrm>
        </p:grpSpPr>
        <p:sp>
          <p:nvSpPr>
            <p:cNvPr id="9188" name="Google Shape;9188;p6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6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1" name="Google Shape;9201;p67"/>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2" name="Google Shape;9202;p67"/>
          <p:cNvGrpSpPr/>
          <p:nvPr/>
        </p:nvGrpSpPr>
        <p:grpSpPr>
          <a:xfrm>
            <a:off x="3979435" y="1802335"/>
            <a:ext cx="345265" cy="349848"/>
            <a:chOff x="3979435" y="1976585"/>
            <a:chExt cx="345265" cy="349848"/>
          </a:xfrm>
        </p:grpSpPr>
        <p:sp>
          <p:nvSpPr>
            <p:cNvPr id="9203" name="Google Shape;9203;p6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67"/>
          <p:cNvGrpSpPr/>
          <p:nvPr/>
        </p:nvGrpSpPr>
        <p:grpSpPr>
          <a:xfrm>
            <a:off x="3541011" y="1334344"/>
            <a:ext cx="350166" cy="349434"/>
            <a:chOff x="3541011" y="1508594"/>
            <a:chExt cx="350166" cy="349434"/>
          </a:xfrm>
        </p:grpSpPr>
        <p:sp>
          <p:nvSpPr>
            <p:cNvPr id="9221" name="Google Shape;9221;p6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4" name="Google Shape;9234;p67"/>
          <p:cNvGrpSpPr/>
          <p:nvPr/>
        </p:nvGrpSpPr>
        <p:grpSpPr>
          <a:xfrm>
            <a:off x="3576626" y="1801571"/>
            <a:ext cx="284251" cy="351694"/>
            <a:chOff x="3576626" y="1975821"/>
            <a:chExt cx="284251" cy="351694"/>
          </a:xfrm>
        </p:grpSpPr>
        <p:sp>
          <p:nvSpPr>
            <p:cNvPr id="9235" name="Google Shape;9235;p6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8" name="Google Shape;9238;p67"/>
          <p:cNvGrpSpPr/>
          <p:nvPr/>
        </p:nvGrpSpPr>
        <p:grpSpPr>
          <a:xfrm>
            <a:off x="2722090" y="2715912"/>
            <a:ext cx="238770" cy="371841"/>
            <a:chOff x="2722090" y="2890162"/>
            <a:chExt cx="238770" cy="371841"/>
          </a:xfrm>
        </p:grpSpPr>
        <p:sp>
          <p:nvSpPr>
            <p:cNvPr id="9239" name="Google Shape;9239;p6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2" name="Google Shape;9242;p67"/>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3" name="Google Shape;9243;p67"/>
          <p:cNvGrpSpPr/>
          <p:nvPr/>
        </p:nvGrpSpPr>
        <p:grpSpPr>
          <a:xfrm>
            <a:off x="6216367" y="1795906"/>
            <a:ext cx="361147" cy="361147"/>
            <a:chOff x="6216367" y="1970156"/>
            <a:chExt cx="361147" cy="361147"/>
          </a:xfrm>
        </p:grpSpPr>
        <p:sp>
          <p:nvSpPr>
            <p:cNvPr id="9244" name="Google Shape;9244;p6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67"/>
          <p:cNvGrpSpPr/>
          <p:nvPr/>
        </p:nvGrpSpPr>
        <p:grpSpPr>
          <a:xfrm>
            <a:off x="1289311" y="2751972"/>
            <a:ext cx="408156" cy="299783"/>
            <a:chOff x="1289311" y="2926222"/>
            <a:chExt cx="408156" cy="299783"/>
          </a:xfrm>
        </p:grpSpPr>
        <p:sp>
          <p:nvSpPr>
            <p:cNvPr id="9249" name="Google Shape;9249;p6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1" name="Google Shape;9251;p67"/>
          <p:cNvGrpSpPr/>
          <p:nvPr/>
        </p:nvGrpSpPr>
        <p:grpSpPr>
          <a:xfrm>
            <a:off x="7978465" y="1795142"/>
            <a:ext cx="361147" cy="360797"/>
            <a:chOff x="7978465" y="1969392"/>
            <a:chExt cx="361147" cy="360797"/>
          </a:xfrm>
        </p:grpSpPr>
        <p:sp>
          <p:nvSpPr>
            <p:cNvPr id="9252" name="Google Shape;9252;p6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1" name="Google Shape;9261;p67"/>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2" name="Google Shape;9262;p67"/>
          <p:cNvGrpSpPr/>
          <p:nvPr/>
        </p:nvGrpSpPr>
        <p:grpSpPr>
          <a:xfrm>
            <a:off x="854261" y="2734563"/>
            <a:ext cx="377474" cy="335748"/>
            <a:chOff x="854261" y="2908813"/>
            <a:chExt cx="377474" cy="335748"/>
          </a:xfrm>
        </p:grpSpPr>
        <p:sp>
          <p:nvSpPr>
            <p:cNvPr id="9263" name="Google Shape;9263;p6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6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67"/>
          <p:cNvGrpSpPr/>
          <p:nvPr/>
        </p:nvGrpSpPr>
        <p:grpSpPr>
          <a:xfrm>
            <a:off x="1749728" y="2720527"/>
            <a:ext cx="386927" cy="363438"/>
            <a:chOff x="1749728" y="2894777"/>
            <a:chExt cx="386927" cy="363438"/>
          </a:xfrm>
        </p:grpSpPr>
        <p:sp>
          <p:nvSpPr>
            <p:cNvPr id="9269" name="Google Shape;9269;p6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67"/>
          <p:cNvGrpSpPr/>
          <p:nvPr/>
        </p:nvGrpSpPr>
        <p:grpSpPr>
          <a:xfrm>
            <a:off x="7098912" y="1795142"/>
            <a:ext cx="359651" cy="361560"/>
            <a:chOff x="7098912" y="1969392"/>
            <a:chExt cx="359651" cy="361560"/>
          </a:xfrm>
        </p:grpSpPr>
        <p:sp>
          <p:nvSpPr>
            <p:cNvPr id="9277" name="Google Shape;9277;p6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0" name="Google Shape;9290;p67"/>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1" name="Google Shape;9291;p67"/>
          <p:cNvGrpSpPr/>
          <p:nvPr/>
        </p:nvGrpSpPr>
        <p:grpSpPr>
          <a:xfrm>
            <a:off x="5352728" y="1815989"/>
            <a:ext cx="327091" cy="322508"/>
            <a:chOff x="5352728" y="1990239"/>
            <a:chExt cx="327091" cy="322508"/>
          </a:xfrm>
        </p:grpSpPr>
        <p:sp>
          <p:nvSpPr>
            <p:cNvPr id="9292" name="Google Shape;9292;p6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67"/>
          <p:cNvGrpSpPr/>
          <p:nvPr/>
        </p:nvGrpSpPr>
        <p:grpSpPr>
          <a:xfrm>
            <a:off x="7538896" y="1795906"/>
            <a:ext cx="361147" cy="361529"/>
            <a:chOff x="7538896" y="1970156"/>
            <a:chExt cx="361147" cy="361529"/>
          </a:xfrm>
        </p:grpSpPr>
        <p:sp>
          <p:nvSpPr>
            <p:cNvPr id="9296" name="Google Shape;9296;p6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7"/>
          <p:cNvGrpSpPr/>
          <p:nvPr/>
        </p:nvGrpSpPr>
        <p:grpSpPr>
          <a:xfrm>
            <a:off x="4896099" y="1796670"/>
            <a:ext cx="358155" cy="358123"/>
            <a:chOff x="4896099" y="1970920"/>
            <a:chExt cx="358155" cy="358123"/>
          </a:xfrm>
        </p:grpSpPr>
        <p:sp>
          <p:nvSpPr>
            <p:cNvPr id="9303" name="Google Shape;9303;p6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7"/>
          <p:cNvGrpSpPr/>
          <p:nvPr/>
        </p:nvGrpSpPr>
        <p:grpSpPr>
          <a:xfrm>
            <a:off x="4048787" y="2802769"/>
            <a:ext cx="283488" cy="198604"/>
            <a:chOff x="4048787" y="2977019"/>
            <a:chExt cx="283488" cy="198604"/>
          </a:xfrm>
        </p:grpSpPr>
        <p:sp>
          <p:nvSpPr>
            <p:cNvPr id="9307" name="Google Shape;9307;p6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7"/>
          <p:cNvGrpSpPr/>
          <p:nvPr/>
        </p:nvGrpSpPr>
        <p:grpSpPr>
          <a:xfrm>
            <a:off x="4054103" y="2255941"/>
            <a:ext cx="218687" cy="349052"/>
            <a:chOff x="4054103" y="2430191"/>
            <a:chExt cx="218687" cy="349052"/>
          </a:xfrm>
        </p:grpSpPr>
        <p:sp>
          <p:nvSpPr>
            <p:cNvPr id="9314" name="Google Shape;9314;p6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7"/>
          <p:cNvGrpSpPr/>
          <p:nvPr/>
        </p:nvGrpSpPr>
        <p:grpSpPr>
          <a:xfrm>
            <a:off x="2185128" y="2253299"/>
            <a:ext cx="382758" cy="356595"/>
            <a:chOff x="2185128" y="2427549"/>
            <a:chExt cx="382758" cy="356595"/>
          </a:xfrm>
        </p:grpSpPr>
        <p:sp>
          <p:nvSpPr>
            <p:cNvPr id="9317" name="Google Shape;9317;p6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7"/>
          <p:cNvGrpSpPr/>
          <p:nvPr/>
        </p:nvGrpSpPr>
        <p:grpSpPr>
          <a:xfrm>
            <a:off x="2656907" y="2265043"/>
            <a:ext cx="332757" cy="332343"/>
            <a:chOff x="2656907" y="2439293"/>
            <a:chExt cx="332757" cy="332343"/>
          </a:xfrm>
        </p:grpSpPr>
        <p:sp>
          <p:nvSpPr>
            <p:cNvPr id="9322" name="Google Shape;9322;p6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67"/>
          <p:cNvGrpSpPr/>
          <p:nvPr/>
        </p:nvGrpSpPr>
        <p:grpSpPr>
          <a:xfrm>
            <a:off x="1731523" y="2248366"/>
            <a:ext cx="399435" cy="365698"/>
            <a:chOff x="1731523" y="2422616"/>
            <a:chExt cx="399435" cy="365698"/>
          </a:xfrm>
        </p:grpSpPr>
        <p:sp>
          <p:nvSpPr>
            <p:cNvPr id="9330" name="Google Shape;9330;p6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7"/>
          <p:cNvGrpSpPr/>
          <p:nvPr/>
        </p:nvGrpSpPr>
        <p:grpSpPr>
          <a:xfrm>
            <a:off x="3097241" y="2259314"/>
            <a:ext cx="344883" cy="343387"/>
            <a:chOff x="3097241" y="2433564"/>
            <a:chExt cx="344883" cy="343387"/>
          </a:xfrm>
        </p:grpSpPr>
        <p:sp>
          <p:nvSpPr>
            <p:cNvPr id="9334" name="Google Shape;9334;p6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7"/>
          <p:cNvGrpSpPr/>
          <p:nvPr/>
        </p:nvGrpSpPr>
        <p:grpSpPr>
          <a:xfrm>
            <a:off x="1278299" y="2265043"/>
            <a:ext cx="410829" cy="332343"/>
            <a:chOff x="1278299" y="2439293"/>
            <a:chExt cx="410829" cy="332343"/>
          </a:xfrm>
        </p:grpSpPr>
        <p:sp>
          <p:nvSpPr>
            <p:cNvPr id="9344" name="Google Shape;9344;p6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2" name="Google Shape;9352;p67"/>
          <p:cNvGrpSpPr/>
          <p:nvPr/>
        </p:nvGrpSpPr>
        <p:grpSpPr>
          <a:xfrm>
            <a:off x="2661459" y="1840751"/>
            <a:ext cx="322508" cy="273494"/>
            <a:chOff x="2661459" y="2015001"/>
            <a:chExt cx="322508" cy="273494"/>
          </a:xfrm>
        </p:grpSpPr>
        <p:sp>
          <p:nvSpPr>
            <p:cNvPr id="9353" name="Google Shape;9353;p6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7"/>
          <p:cNvGrpSpPr/>
          <p:nvPr/>
        </p:nvGrpSpPr>
        <p:grpSpPr>
          <a:xfrm>
            <a:off x="870939" y="2265043"/>
            <a:ext cx="331993" cy="331993"/>
            <a:chOff x="870939" y="2439293"/>
            <a:chExt cx="331993" cy="331993"/>
          </a:xfrm>
        </p:grpSpPr>
        <p:sp>
          <p:nvSpPr>
            <p:cNvPr id="9356" name="Google Shape;9356;p6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7"/>
          <p:cNvGrpSpPr/>
          <p:nvPr/>
        </p:nvGrpSpPr>
        <p:grpSpPr>
          <a:xfrm>
            <a:off x="6644957" y="2282103"/>
            <a:ext cx="371395" cy="278904"/>
            <a:chOff x="6644957" y="2456353"/>
            <a:chExt cx="371395" cy="278904"/>
          </a:xfrm>
        </p:grpSpPr>
        <p:sp>
          <p:nvSpPr>
            <p:cNvPr id="9373" name="Google Shape;9373;p6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67"/>
          <p:cNvGrpSpPr/>
          <p:nvPr/>
        </p:nvGrpSpPr>
        <p:grpSpPr>
          <a:xfrm>
            <a:off x="5388757" y="2240409"/>
            <a:ext cx="260349" cy="362292"/>
            <a:chOff x="5388757" y="2414659"/>
            <a:chExt cx="260349" cy="362292"/>
          </a:xfrm>
        </p:grpSpPr>
        <p:sp>
          <p:nvSpPr>
            <p:cNvPr id="9379" name="Google Shape;9379;p6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7"/>
          <p:cNvGrpSpPr/>
          <p:nvPr/>
        </p:nvGrpSpPr>
        <p:grpSpPr>
          <a:xfrm>
            <a:off x="3567142" y="2731507"/>
            <a:ext cx="348288" cy="340331"/>
            <a:chOff x="3567142" y="2905757"/>
            <a:chExt cx="348288" cy="340331"/>
          </a:xfrm>
        </p:grpSpPr>
        <p:sp>
          <p:nvSpPr>
            <p:cNvPr id="9400" name="Google Shape;9400;p6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67"/>
          <p:cNvGrpSpPr/>
          <p:nvPr/>
        </p:nvGrpSpPr>
        <p:grpSpPr>
          <a:xfrm>
            <a:off x="870939" y="1801571"/>
            <a:ext cx="332375" cy="350071"/>
            <a:chOff x="870939" y="1975821"/>
            <a:chExt cx="332375" cy="350071"/>
          </a:xfrm>
        </p:grpSpPr>
        <p:sp>
          <p:nvSpPr>
            <p:cNvPr id="9406" name="Google Shape;9406;p6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0" name="Google Shape;9410;p67"/>
          <p:cNvGrpSpPr/>
          <p:nvPr/>
        </p:nvGrpSpPr>
        <p:grpSpPr>
          <a:xfrm>
            <a:off x="7967103" y="2240791"/>
            <a:ext cx="355863" cy="361911"/>
            <a:chOff x="7967103" y="2415041"/>
            <a:chExt cx="355863" cy="361911"/>
          </a:xfrm>
        </p:grpSpPr>
        <p:sp>
          <p:nvSpPr>
            <p:cNvPr id="9411" name="Google Shape;9411;p6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7"/>
          <p:cNvGrpSpPr/>
          <p:nvPr/>
        </p:nvGrpSpPr>
        <p:grpSpPr>
          <a:xfrm>
            <a:off x="7529411" y="2240409"/>
            <a:ext cx="355863" cy="362292"/>
            <a:chOff x="7529411" y="2414659"/>
            <a:chExt cx="355863" cy="362292"/>
          </a:xfrm>
        </p:grpSpPr>
        <p:sp>
          <p:nvSpPr>
            <p:cNvPr id="9423" name="Google Shape;9423;p6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67"/>
          <p:cNvGrpSpPr/>
          <p:nvPr/>
        </p:nvGrpSpPr>
        <p:grpSpPr>
          <a:xfrm>
            <a:off x="5733194" y="2257468"/>
            <a:ext cx="446826" cy="327059"/>
            <a:chOff x="5733194" y="2431718"/>
            <a:chExt cx="446826" cy="327059"/>
          </a:xfrm>
        </p:grpSpPr>
        <p:sp>
          <p:nvSpPr>
            <p:cNvPr id="9436" name="Google Shape;9436;p6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7"/>
          <p:cNvGrpSpPr/>
          <p:nvPr/>
        </p:nvGrpSpPr>
        <p:grpSpPr>
          <a:xfrm>
            <a:off x="4876780" y="2243814"/>
            <a:ext cx="407774" cy="356627"/>
            <a:chOff x="4876780" y="2418064"/>
            <a:chExt cx="407774" cy="356627"/>
          </a:xfrm>
        </p:grpSpPr>
        <p:sp>
          <p:nvSpPr>
            <p:cNvPr id="9440" name="Google Shape;9440;p6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67"/>
          <p:cNvGrpSpPr/>
          <p:nvPr/>
        </p:nvGrpSpPr>
        <p:grpSpPr>
          <a:xfrm>
            <a:off x="7070872" y="2236621"/>
            <a:ext cx="398321" cy="371013"/>
            <a:chOff x="7070872" y="2410871"/>
            <a:chExt cx="398321" cy="371013"/>
          </a:xfrm>
        </p:grpSpPr>
        <p:sp>
          <p:nvSpPr>
            <p:cNvPr id="9449" name="Google Shape;9449;p6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67"/>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67"/>
          <p:cNvGrpSpPr/>
          <p:nvPr/>
        </p:nvGrpSpPr>
        <p:grpSpPr>
          <a:xfrm>
            <a:off x="5318259" y="2807861"/>
            <a:ext cx="371013" cy="220787"/>
            <a:chOff x="5318259" y="2982111"/>
            <a:chExt cx="371013" cy="220787"/>
          </a:xfrm>
        </p:grpSpPr>
        <p:sp>
          <p:nvSpPr>
            <p:cNvPr id="9455" name="Google Shape;9455;p6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3" name="Google Shape;9463;p67"/>
          <p:cNvGrpSpPr/>
          <p:nvPr/>
        </p:nvGrpSpPr>
        <p:grpSpPr>
          <a:xfrm>
            <a:off x="7073928" y="2731507"/>
            <a:ext cx="371395" cy="371809"/>
            <a:chOff x="7073928" y="2905757"/>
            <a:chExt cx="371395" cy="371809"/>
          </a:xfrm>
        </p:grpSpPr>
        <p:sp>
          <p:nvSpPr>
            <p:cNvPr id="9464" name="Google Shape;9464;p6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7"/>
          <p:cNvGrpSpPr/>
          <p:nvPr/>
        </p:nvGrpSpPr>
        <p:grpSpPr>
          <a:xfrm>
            <a:off x="6188327" y="2781158"/>
            <a:ext cx="371395" cy="272857"/>
            <a:chOff x="6188327" y="2955408"/>
            <a:chExt cx="371395" cy="272857"/>
          </a:xfrm>
        </p:grpSpPr>
        <p:sp>
          <p:nvSpPr>
            <p:cNvPr id="9468" name="Google Shape;9468;p6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7"/>
          <p:cNvGrpSpPr/>
          <p:nvPr/>
        </p:nvGrpSpPr>
        <p:grpSpPr>
          <a:xfrm>
            <a:off x="7521454" y="2731889"/>
            <a:ext cx="359651" cy="371013"/>
            <a:chOff x="7521454" y="2906139"/>
            <a:chExt cx="359651" cy="371013"/>
          </a:xfrm>
        </p:grpSpPr>
        <p:sp>
          <p:nvSpPr>
            <p:cNvPr id="9471" name="Google Shape;9471;p6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7"/>
          <p:cNvGrpSpPr/>
          <p:nvPr/>
        </p:nvGrpSpPr>
        <p:grpSpPr>
          <a:xfrm>
            <a:off x="5782845" y="2732271"/>
            <a:ext cx="301661" cy="371013"/>
            <a:chOff x="5782845" y="2906521"/>
            <a:chExt cx="301661" cy="371013"/>
          </a:xfrm>
        </p:grpSpPr>
        <p:sp>
          <p:nvSpPr>
            <p:cNvPr id="9477" name="Google Shape;9477;p6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0" name="Google Shape;9480;p67"/>
          <p:cNvGrpSpPr/>
          <p:nvPr/>
        </p:nvGrpSpPr>
        <p:grpSpPr>
          <a:xfrm>
            <a:off x="3539102" y="2253299"/>
            <a:ext cx="355099" cy="355481"/>
            <a:chOff x="3539102" y="2427549"/>
            <a:chExt cx="355099" cy="355481"/>
          </a:xfrm>
        </p:grpSpPr>
        <p:sp>
          <p:nvSpPr>
            <p:cNvPr id="9481" name="Google Shape;9481;p6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7"/>
          <p:cNvGrpSpPr/>
          <p:nvPr/>
        </p:nvGrpSpPr>
        <p:grpSpPr>
          <a:xfrm>
            <a:off x="6630539" y="2743252"/>
            <a:ext cx="371777" cy="349434"/>
            <a:chOff x="6630539" y="2917502"/>
            <a:chExt cx="371777" cy="349434"/>
          </a:xfrm>
        </p:grpSpPr>
        <p:sp>
          <p:nvSpPr>
            <p:cNvPr id="9484" name="Google Shape;9484;p6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67"/>
          <p:cNvGrpSpPr/>
          <p:nvPr/>
        </p:nvGrpSpPr>
        <p:grpSpPr>
          <a:xfrm>
            <a:off x="2171474" y="3194979"/>
            <a:ext cx="408156" cy="343737"/>
            <a:chOff x="2171474" y="3369229"/>
            <a:chExt cx="408156" cy="343737"/>
          </a:xfrm>
        </p:grpSpPr>
        <p:sp>
          <p:nvSpPr>
            <p:cNvPr id="9492" name="Google Shape;9492;p6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6" name="Google Shape;9496;p67"/>
          <p:cNvGrpSpPr/>
          <p:nvPr/>
        </p:nvGrpSpPr>
        <p:grpSpPr>
          <a:xfrm>
            <a:off x="4891198" y="2750858"/>
            <a:ext cx="334634" cy="334634"/>
            <a:chOff x="4891198" y="2925108"/>
            <a:chExt cx="334634" cy="334634"/>
          </a:xfrm>
        </p:grpSpPr>
        <p:sp>
          <p:nvSpPr>
            <p:cNvPr id="9497" name="Google Shape;9497;p6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7"/>
          <p:cNvGrpSpPr/>
          <p:nvPr/>
        </p:nvGrpSpPr>
        <p:grpSpPr>
          <a:xfrm>
            <a:off x="7976174" y="2750858"/>
            <a:ext cx="334666" cy="334634"/>
            <a:chOff x="7976174" y="2925108"/>
            <a:chExt cx="334666" cy="334634"/>
          </a:xfrm>
        </p:grpSpPr>
        <p:sp>
          <p:nvSpPr>
            <p:cNvPr id="9506" name="Google Shape;9506;p6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7"/>
          <p:cNvGrpSpPr/>
          <p:nvPr/>
        </p:nvGrpSpPr>
        <p:grpSpPr>
          <a:xfrm>
            <a:off x="3091957" y="3199881"/>
            <a:ext cx="354717" cy="332757"/>
            <a:chOff x="3091957" y="3374131"/>
            <a:chExt cx="354717" cy="332757"/>
          </a:xfrm>
        </p:grpSpPr>
        <p:sp>
          <p:nvSpPr>
            <p:cNvPr id="9516" name="Google Shape;9516;p6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7"/>
          <p:cNvGrpSpPr/>
          <p:nvPr/>
        </p:nvGrpSpPr>
        <p:grpSpPr>
          <a:xfrm>
            <a:off x="3988156" y="3205960"/>
            <a:ext cx="353954" cy="318880"/>
            <a:chOff x="3988156" y="3380210"/>
            <a:chExt cx="353954" cy="318880"/>
          </a:xfrm>
        </p:grpSpPr>
        <p:sp>
          <p:nvSpPr>
            <p:cNvPr id="9523" name="Google Shape;9523;p6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67"/>
          <p:cNvGrpSpPr/>
          <p:nvPr/>
        </p:nvGrpSpPr>
        <p:grpSpPr>
          <a:xfrm>
            <a:off x="3541011" y="3193070"/>
            <a:ext cx="348257" cy="346188"/>
            <a:chOff x="3541011" y="3367320"/>
            <a:chExt cx="348257" cy="346188"/>
          </a:xfrm>
        </p:grpSpPr>
        <p:sp>
          <p:nvSpPr>
            <p:cNvPr id="9529" name="Google Shape;9529;p6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7"/>
          <p:cNvGrpSpPr/>
          <p:nvPr/>
        </p:nvGrpSpPr>
        <p:grpSpPr>
          <a:xfrm>
            <a:off x="1314678" y="3183967"/>
            <a:ext cx="334666" cy="365348"/>
            <a:chOff x="1314678" y="3358217"/>
            <a:chExt cx="334666" cy="365348"/>
          </a:xfrm>
        </p:grpSpPr>
        <p:sp>
          <p:nvSpPr>
            <p:cNvPr id="9534" name="Google Shape;9534;p6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7"/>
          <p:cNvGrpSpPr/>
          <p:nvPr/>
        </p:nvGrpSpPr>
        <p:grpSpPr>
          <a:xfrm>
            <a:off x="1748582" y="3198385"/>
            <a:ext cx="359269" cy="335780"/>
            <a:chOff x="1748582" y="3372635"/>
            <a:chExt cx="359269" cy="335780"/>
          </a:xfrm>
        </p:grpSpPr>
        <p:sp>
          <p:nvSpPr>
            <p:cNvPr id="9540" name="Google Shape;9540;p6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1" name="Google Shape;9541;p67"/>
            <p:cNvGrpSpPr/>
            <p:nvPr/>
          </p:nvGrpSpPr>
          <p:grpSpPr>
            <a:xfrm>
              <a:off x="1748582" y="3372635"/>
              <a:ext cx="333520" cy="335780"/>
              <a:chOff x="1748582" y="3372635"/>
              <a:chExt cx="333520" cy="335780"/>
            </a:xfrm>
          </p:grpSpPr>
          <p:sp>
            <p:nvSpPr>
              <p:cNvPr id="9542" name="Google Shape;9542;p6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45" name="Google Shape;9545;p67"/>
          <p:cNvGrpSpPr/>
          <p:nvPr/>
        </p:nvGrpSpPr>
        <p:grpSpPr>
          <a:xfrm>
            <a:off x="2640993" y="3183585"/>
            <a:ext cx="365348" cy="364966"/>
            <a:chOff x="2640993" y="3357835"/>
            <a:chExt cx="365348" cy="364966"/>
          </a:xfrm>
        </p:grpSpPr>
        <p:sp>
          <p:nvSpPr>
            <p:cNvPr id="9546" name="Google Shape;9546;p6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7"/>
          <p:cNvGrpSpPr/>
          <p:nvPr/>
        </p:nvGrpSpPr>
        <p:grpSpPr>
          <a:xfrm>
            <a:off x="4886264" y="3191924"/>
            <a:ext cx="350548" cy="350198"/>
            <a:chOff x="4886264" y="3366174"/>
            <a:chExt cx="350548" cy="350198"/>
          </a:xfrm>
        </p:grpSpPr>
        <p:sp>
          <p:nvSpPr>
            <p:cNvPr id="9557" name="Google Shape;9557;p6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67"/>
          <p:cNvGrpSpPr/>
          <p:nvPr/>
        </p:nvGrpSpPr>
        <p:grpSpPr>
          <a:xfrm>
            <a:off x="5331913" y="3239697"/>
            <a:ext cx="347143" cy="254684"/>
            <a:chOff x="5331913" y="3413947"/>
            <a:chExt cx="347143" cy="254684"/>
          </a:xfrm>
        </p:grpSpPr>
        <p:sp>
          <p:nvSpPr>
            <p:cNvPr id="9571" name="Google Shape;9571;p6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7"/>
          <p:cNvGrpSpPr/>
          <p:nvPr/>
        </p:nvGrpSpPr>
        <p:grpSpPr>
          <a:xfrm>
            <a:off x="5776798" y="3235528"/>
            <a:ext cx="346379" cy="264518"/>
            <a:chOff x="5776798" y="3409778"/>
            <a:chExt cx="346379" cy="264518"/>
          </a:xfrm>
        </p:grpSpPr>
        <p:sp>
          <p:nvSpPr>
            <p:cNvPr id="9578" name="Google Shape;9578;p6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7"/>
          <p:cNvGrpSpPr/>
          <p:nvPr/>
        </p:nvGrpSpPr>
        <p:grpSpPr>
          <a:xfrm>
            <a:off x="7108015" y="3222255"/>
            <a:ext cx="344883" cy="290299"/>
            <a:chOff x="7108015" y="3396505"/>
            <a:chExt cx="344883" cy="290299"/>
          </a:xfrm>
        </p:grpSpPr>
        <p:sp>
          <p:nvSpPr>
            <p:cNvPr id="9585" name="Google Shape;9585;p6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9" name="Google Shape;9589;p67"/>
          <p:cNvGrpSpPr/>
          <p:nvPr/>
        </p:nvGrpSpPr>
        <p:grpSpPr>
          <a:xfrm>
            <a:off x="7551754" y="3216558"/>
            <a:ext cx="344883" cy="301311"/>
            <a:chOff x="7551754" y="3390808"/>
            <a:chExt cx="344883" cy="301311"/>
          </a:xfrm>
        </p:grpSpPr>
        <p:sp>
          <p:nvSpPr>
            <p:cNvPr id="9590" name="Google Shape;9590;p6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67"/>
          <p:cNvGrpSpPr/>
          <p:nvPr/>
        </p:nvGrpSpPr>
        <p:grpSpPr>
          <a:xfrm>
            <a:off x="6707084" y="3213153"/>
            <a:ext cx="261145" cy="308504"/>
            <a:chOff x="6707084" y="3387403"/>
            <a:chExt cx="261145" cy="308504"/>
          </a:xfrm>
        </p:grpSpPr>
        <p:sp>
          <p:nvSpPr>
            <p:cNvPr id="9602" name="Google Shape;9602;p6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7"/>
          <p:cNvGrpSpPr/>
          <p:nvPr/>
        </p:nvGrpSpPr>
        <p:grpSpPr>
          <a:xfrm>
            <a:off x="848978" y="4123387"/>
            <a:ext cx="377824" cy="324418"/>
            <a:chOff x="848978" y="4297637"/>
            <a:chExt cx="377824" cy="324418"/>
          </a:xfrm>
        </p:grpSpPr>
        <p:sp>
          <p:nvSpPr>
            <p:cNvPr id="9607" name="Google Shape;9607;p6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67"/>
          <p:cNvGrpSpPr/>
          <p:nvPr/>
        </p:nvGrpSpPr>
        <p:grpSpPr>
          <a:xfrm>
            <a:off x="1754279" y="4112343"/>
            <a:ext cx="351439" cy="345965"/>
            <a:chOff x="1754279" y="4286593"/>
            <a:chExt cx="351439" cy="345965"/>
          </a:xfrm>
        </p:grpSpPr>
        <p:sp>
          <p:nvSpPr>
            <p:cNvPr id="9610" name="Google Shape;9610;p6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67"/>
          <p:cNvGrpSpPr/>
          <p:nvPr/>
        </p:nvGrpSpPr>
        <p:grpSpPr>
          <a:xfrm>
            <a:off x="3996113" y="4116926"/>
            <a:ext cx="336512" cy="335048"/>
            <a:chOff x="3996113" y="4291176"/>
            <a:chExt cx="336512" cy="335048"/>
          </a:xfrm>
        </p:grpSpPr>
        <p:sp>
          <p:nvSpPr>
            <p:cNvPr id="9616" name="Google Shape;9616;p6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9" name="Google Shape;9619;p67"/>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0" name="Google Shape;9620;p67"/>
          <p:cNvGrpSpPr/>
          <p:nvPr/>
        </p:nvGrpSpPr>
        <p:grpSpPr>
          <a:xfrm>
            <a:off x="2179081" y="4111261"/>
            <a:ext cx="397525" cy="348670"/>
            <a:chOff x="2179081" y="4285511"/>
            <a:chExt cx="397525" cy="348670"/>
          </a:xfrm>
        </p:grpSpPr>
        <p:sp>
          <p:nvSpPr>
            <p:cNvPr id="9621" name="Google Shape;9621;p6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67"/>
          <p:cNvGrpSpPr/>
          <p:nvPr/>
        </p:nvGrpSpPr>
        <p:grpSpPr>
          <a:xfrm>
            <a:off x="3584201" y="4120746"/>
            <a:ext cx="267574" cy="329415"/>
            <a:chOff x="3584201" y="4294996"/>
            <a:chExt cx="267574" cy="329415"/>
          </a:xfrm>
        </p:grpSpPr>
        <p:sp>
          <p:nvSpPr>
            <p:cNvPr id="9624" name="Google Shape;9624;p6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7"/>
          <p:cNvGrpSpPr/>
          <p:nvPr/>
        </p:nvGrpSpPr>
        <p:grpSpPr>
          <a:xfrm>
            <a:off x="3082855" y="4121478"/>
            <a:ext cx="375946" cy="327823"/>
            <a:chOff x="3082855" y="4295728"/>
            <a:chExt cx="375946" cy="327823"/>
          </a:xfrm>
        </p:grpSpPr>
        <p:sp>
          <p:nvSpPr>
            <p:cNvPr id="9629" name="Google Shape;9629;p6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7"/>
          <p:cNvGrpSpPr/>
          <p:nvPr/>
        </p:nvGrpSpPr>
        <p:grpSpPr>
          <a:xfrm>
            <a:off x="2749016" y="4116926"/>
            <a:ext cx="150831" cy="336926"/>
            <a:chOff x="2749016" y="4291176"/>
            <a:chExt cx="150831" cy="336926"/>
          </a:xfrm>
        </p:grpSpPr>
        <p:sp>
          <p:nvSpPr>
            <p:cNvPr id="9641" name="Google Shape;9641;p6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67"/>
          <p:cNvGrpSpPr/>
          <p:nvPr/>
        </p:nvGrpSpPr>
        <p:grpSpPr>
          <a:xfrm>
            <a:off x="7127716" y="4105182"/>
            <a:ext cx="248254" cy="361942"/>
            <a:chOff x="7127716" y="4279432"/>
            <a:chExt cx="248254" cy="361942"/>
          </a:xfrm>
        </p:grpSpPr>
        <p:sp>
          <p:nvSpPr>
            <p:cNvPr id="9646" name="Google Shape;9646;p6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67"/>
          <p:cNvGrpSpPr/>
          <p:nvPr/>
        </p:nvGrpSpPr>
        <p:grpSpPr>
          <a:xfrm>
            <a:off x="7565408" y="4105182"/>
            <a:ext cx="248255" cy="361942"/>
            <a:chOff x="7565408" y="4279432"/>
            <a:chExt cx="248255" cy="361942"/>
          </a:xfrm>
        </p:grpSpPr>
        <p:sp>
          <p:nvSpPr>
            <p:cNvPr id="9656" name="Google Shape;9656;p6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7"/>
          <p:cNvGrpSpPr/>
          <p:nvPr/>
        </p:nvGrpSpPr>
        <p:grpSpPr>
          <a:xfrm>
            <a:off x="6264109" y="4105182"/>
            <a:ext cx="225498" cy="361560"/>
            <a:chOff x="6264109" y="4279432"/>
            <a:chExt cx="225498" cy="361560"/>
          </a:xfrm>
        </p:grpSpPr>
        <p:sp>
          <p:nvSpPr>
            <p:cNvPr id="9665" name="Google Shape;9665;p6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67"/>
          <p:cNvGrpSpPr/>
          <p:nvPr/>
        </p:nvGrpSpPr>
        <p:grpSpPr>
          <a:xfrm>
            <a:off x="7929578" y="4110115"/>
            <a:ext cx="395266" cy="351312"/>
            <a:chOff x="7929578" y="4284365"/>
            <a:chExt cx="395266" cy="351312"/>
          </a:xfrm>
        </p:grpSpPr>
        <p:sp>
          <p:nvSpPr>
            <p:cNvPr id="9668" name="Google Shape;9668;p6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67"/>
          <p:cNvGrpSpPr/>
          <p:nvPr/>
        </p:nvGrpSpPr>
        <p:grpSpPr>
          <a:xfrm>
            <a:off x="6595502" y="4149527"/>
            <a:ext cx="426315" cy="332826"/>
            <a:chOff x="6639652" y="4323777"/>
            <a:chExt cx="426315" cy="332826"/>
          </a:xfrm>
        </p:grpSpPr>
        <p:sp>
          <p:nvSpPr>
            <p:cNvPr id="9673" name="Google Shape;9673;p6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67"/>
          <p:cNvGrpSpPr/>
          <p:nvPr/>
        </p:nvGrpSpPr>
        <p:grpSpPr>
          <a:xfrm>
            <a:off x="5357662" y="4123387"/>
            <a:ext cx="287275" cy="326296"/>
            <a:chOff x="5357662" y="4297637"/>
            <a:chExt cx="287275" cy="326296"/>
          </a:xfrm>
        </p:grpSpPr>
        <p:sp>
          <p:nvSpPr>
            <p:cNvPr id="9684" name="Google Shape;9684;p6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67"/>
          <p:cNvGrpSpPr/>
          <p:nvPr/>
        </p:nvGrpSpPr>
        <p:grpSpPr>
          <a:xfrm>
            <a:off x="5774124" y="4120300"/>
            <a:ext cx="331611" cy="331674"/>
            <a:chOff x="5774124" y="4294550"/>
            <a:chExt cx="331611" cy="331674"/>
          </a:xfrm>
        </p:grpSpPr>
        <p:sp>
          <p:nvSpPr>
            <p:cNvPr id="9690" name="Google Shape;9690;p6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67"/>
          <p:cNvGrpSpPr/>
          <p:nvPr/>
        </p:nvGrpSpPr>
        <p:grpSpPr>
          <a:xfrm>
            <a:off x="4890434" y="4113139"/>
            <a:ext cx="345997" cy="346029"/>
            <a:chOff x="4890434" y="4287389"/>
            <a:chExt cx="345997" cy="346029"/>
          </a:xfrm>
        </p:grpSpPr>
        <p:sp>
          <p:nvSpPr>
            <p:cNvPr id="9693" name="Google Shape;9693;p6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0" name="Google Shape;9700;p67"/>
          <p:cNvGrpSpPr/>
          <p:nvPr/>
        </p:nvGrpSpPr>
        <p:grpSpPr>
          <a:xfrm>
            <a:off x="2165809" y="3636809"/>
            <a:ext cx="422542" cy="342973"/>
            <a:chOff x="2165809" y="3811059"/>
            <a:chExt cx="422542" cy="342973"/>
          </a:xfrm>
        </p:grpSpPr>
        <p:sp>
          <p:nvSpPr>
            <p:cNvPr id="9701" name="Google Shape;9701;p6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9" name="Google Shape;9719;p67"/>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67"/>
          <p:cNvGrpSpPr/>
          <p:nvPr/>
        </p:nvGrpSpPr>
        <p:grpSpPr>
          <a:xfrm>
            <a:off x="903530" y="3631875"/>
            <a:ext cx="264550" cy="353222"/>
            <a:chOff x="903530" y="3806125"/>
            <a:chExt cx="264550" cy="353222"/>
          </a:xfrm>
        </p:grpSpPr>
        <p:sp>
          <p:nvSpPr>
            <p:cNvPr id="9721" name="Google Shape;9721;p6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67"/>
          <p:cNvGrpSpPr/>
          <p:nvPr/>
        </p:nvGrpSpPr>
        <p:grpSpPr>
          <a:xfrm>
            <a:off x="850092" y="3178684"/>
            <a:ext cx="369517" cy="375660"/>
            <a:chOff x="850092" y="3352934"/>
            <a:chExt cx="369517" cy="375660"/>
          </a:xfrm>
        </p:grpSpPr>
        <p:sp>
          <p:nvSpPr>
            <p:cNvPr id="9726" name="Google Shape;9726;p6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67"/>
          <p:cNvGrpSpPr/>
          <p:nvPr/>
        </p:nvGrpSpPr>
        <p:grpSpPr>
          <a:xfrm>
            <a:off x="2611458" y="3642124"/>
            <a:ext cx="426329" cy="332375"/>
            <a:chOff x="2611458" y="3816374"/>
            <a:chExt cx="426329" cy="332375"/>
          </a:xfrm>
        </p:grpSpPr>
        <p:sp>
          <p:nvSpPr>
            <p:cNvPr id="9732" name="Google Shape;9732;p6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2" name="Google Shape;9742;p67"/>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3" name="Google Shape;9743;p67"/>
          <p:cNvGrpSpPr/>
          <p:nvPr/>
        </p:nvGrpSpPr>
        <p:grpSpPr>
          <a:xfrm>
            <a:off x="4019984" y="3631143"/>
            <a:ext cx="293704" cy="353954"/>
            <a:chOff x="4019984" y="3805393"/>
            <a:chExt cx="293704" cy="353954"/>
          </a:xfrm>
        </p:grpSpPr>
        <p:sp>
          <p:nvSpPr>
            <p:cNvPr id="9744" name="Google Shape;9744;p6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6" name="Google Shape;9746;p67"/>
          <p:cNvGrpSpPr/>
          <p:nvPr/>
        </p:nvGrpSpPr>
        <p:grpSpPr>
          <a:xfrm>
            <a:off x="8006505" y="3215794"/>
            <a:ext cx="323654" cy="303189"/>
            <a:chOff x="8006505" y="3390044"/>
            <a:chExt cx="323654" cy="303189"/>
          </a:xfrm>
        </p:grpSpPr>
        <p:sp>
          <p:nvSpPr>
            <p:cNvPr id="9747" name="Google Shape;9747;p6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7"/>
          <p:cNvGrpSpPr/>
          <p:nvPr/>
        </p:nvGrpSpPr>
        <p:grpSpPr>
          <a:xfrm>
            <a:off x="1299146" y="3632257"/>
            <a:ext cx="367990" cy="351312"/>
            <a:chOff x="1299146" y="3806507"/>
            <a:chExt cx="367990" cy="351312"/>
          </a:xfrm>
        </p:grpSpPr>
        <p:sp>
          <p:nvSpPr>
            <p:cNvPr id="9754" name="Google Shape;9754;p6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6" name="Google Shape;9756;p67"/>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7" name="Google Shape;9757;p67"/>
          <p:cNvGrpSpPr/>
          <p:nvPr/>
        </p:nvGrpSpPr>
        <p:grpSpPr>
          <a:xfrm>
            <a:off x="7550258" y="3658420"/>
            <a:ext cx="371395" cy="301279"/>
            <a:chOff x="7550258" y="3832670"/>
            <a:chExt cx="371395" cy="301279"/>
          </a:xfrm>
        </p:grpSpPr>
        <p:sp>
          <p:nvSpPr>
            <p:cNvPr id="9758" name="Google Shape;9758;p6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6" name="Google Shape;9776;p67"/>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7" name="Google Shape;9777;p67"/>
          <p:cNvGrpSpPr/>
          <p:nvPr/>
        </p:nvGrpSpPr>
        <p:grpSpPr>
          <a:xfrm>
            <a:off x="6659725" y="3633785"/>
            <a:ext cx="367608" cy="350548"/>
            <a:chOff x="6659725" y="3808035"/>
            <a:chExt cx="367608" cy="350548"/>
          </a:xfrm>
        </p:grpSpPr>
        <p:sp>
          <p:nvSpPr>
            <p:cNvPr id="9778" name="Google Shape;9778;p6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67"/>
          <p:cNvGrpSpPr/>
          <p:nvPr/>
        </p:nvGrpSpPr>
        <p:grpSpPr>
          <a:xfrm>
            <a:off x="6219391" y="3642506"/>
            <a:ext cx="356627" cy="334252"/>
            <a:chOff x="6219391" y="3816756"/>
            <a:chExt cx="356627" cy="334252"/>
          </a:xfrm>
        </p:grpSpPr>
        <p:sp>
          <p:nvSpPr>
            <p:cNvPr id="9781" name="Google Shape;9781;p6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67"/>
          <p:cNvGrpSpPr/>
          <p:nvPr/>
        </p:nvGrpSpPr>
        <p:grpSpPr>
          <a:xfrm>
            <a:off x="5778676" y="3652722"/>
            <a:ext cx="349052" cy="313055"/>
            <a:chOff x="5778676" y="3826972"/>
            <a:chExt cx="349052" cy="313055"/>
          </a:xfrm>
        </p:grpSpPr>
        <p:sp>
          <p:nvSpPr>
            <p:cNvPr id="9786" name="Google Shape;9786;p6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67"/>
          <p:cNvGrpSpPr/>
          <p:nvPr/>
        </p:nvGrpSpPr>
        <p:grpSpPr>
          <a:xfrm>
            <a:off x="5355784" y="3660297"/>
            <a:ext cx="299019" cy="297905"/>
            <a:chOff x="5355784" y="3834547"/>
            <a:chExt cx="299019" cy="297905"/>
          </a:xfrm>
        </p:grpSpPr>
        <p:sp>
          <p:nvSpPr>
            <p:cNvPr id="9792" name="Google Shape;9792;p6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7"/>
          <p:cNvGrpSpPr/>
          <p:nvPr/>
        </p:nvGrpSpPr>
        <p:grpSpPr>
          <a:xfrm>
            <a:off x="8036455" y="3633021"/>
            <a:ext cx="292176" cy="353985"/>
            <a:chOff x="8036455" y="3807271"/>
            <a:chExt cx="292176" cy="353985"/>
          </a:xfrm>
        </p:grpSpPr>
        <p:sp>
          <p:nvSpPr>
            <p:cNvPr id="9797" name="Google Shape;9797;p6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9" name="Google Shape;9799;p6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800" name="Google Shape;9800;p6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801" name="Google Shape;9801;p67"/>
          <p:cNvGrpSpPr/>
          <p:nvPr/>
        </p:nvGrpSpPr>
        <p:grpSpPr>
          <a:xfrm>
            <a:off x="4874902" y="3634549"/>
            <a:ext cx="345615" cy="350835"/>
            <a:chOff x="4874902" y="3808799"/>
            <a:chExt cx="345615" cy="350835"/>
          </a:xfrm>
        </p:grpSpPr>
        <p:sp>
          <p:nvSpPr>
            <p:cNvPr id="9802" name="Google Shape;9802;p6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7"/>
          <p:cNvGrpSpPr/>
          <p:nvPr/>
        </p:nvGrpSpPr>
        <p:grpSpPr>
          <a:xfrm>
            <a:off x="3095745" y="3631143"/>
            <a:ext cx="352840" cy="354717"/>
            <a:chOff x="3095745" y="3805393"/>
            <a:chExt cx="352840" cy="354717"/>
          </a:xfrm>
        </p:grpSpPr>
        <p:sp>
          <p:nvSpPr>
            <p:cNvPr id="9820" name="Google Shape;9820;p6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29" name="Shape 9829"/>
        <p:cNvGrpSpPr/>
        <p:nvPr/>
      </p:nvGrpSpPr>
      <p:grpSpPr>
        <a:xfrm>
          <a:off x="0" y="0"/>
          <a:ext cx="0" cy="0"/>
          <a:chOff x="0" y="0"/>
          <a:chExt cx="0" cy="0"/>
        </a:xfrm>
      </p:grpSpPr>
      <p:grpSp>
        <p:nvGrpSpPr>
          <p:cNvPr id="9830" name="Google Shape;9830;p68"/>
          <p:cNvGrpSpPr/>
          <p:nvPr/>
        </p:nvGrpSpPr>
        <p:grpSpPr>
          <a:xfrm>
            <a:off x="2733780" y="4039081"/>
            <a:ext cx="342144" cy="362704"/>
            <a:chOff x="2704005" y="4258781"/>
            <a:chExt cx="342144" cy="362704"/>
          </a:xfrm>
        </p:grpSpPr>
        <p:sp>
          <p:nvSpPr>
            <p:cNvPr id="9831" name="Google Shape;9831;p6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68"/>
          <p:cNvGrpSpPr/>
          <p:nvPr/>
        </p:nvGrpSpPr>
        <p:grpSpPr>
          <a:xfrm>
            <a:off x="2157462" y="4083096"/>
            <a:ext cx="347435" cy="363370"/>
            <a:chOff x="2157462" y="4258496"/>
            <a:chExt cx="347435" cy="363370"/>
          </a:xfrm>
        </p:grpSpPr>
        <p:sp>
          <p:nvSpPr>
            <p:cNvPr id="9839" name="Google Shape;9839;p6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8"/>
          <p:cNvGrpSpPr/>
          <p:nvPr/>
        </p:nvGrpSpPr>
        <p:grpSpPr>
          <a:xfrm>
            <a:off x="4010963" y="3588381"/>
            <a:ext cx="343665" cy="363211"/>
            <a:chOff x="4010963" y="3763781"/>
            <a:chExt cx="343665" cy="363211"/>
          </a:xfrm>
        </p:grpSpPr>
        <p:sp>
          <p:nvSpPr>
            <p:cNvPr id="9843" name="Google Shape;9843;p6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8" name="Google Shape;9848;p68"/>
          <p:cNvGrpSpPr/>
          <p:nvPr/>
        </p:nvGrpSpPr>
        <p:grpSpPr>
          <a:xfrm>
            <a:off x="2214042" y="3635109"/>
            <a:ext cx="368153" cy="311193"/>
            <a:chOff x="2214042" y="3810509"/>
            <a:chExt cx="368153" cy="311193"/>
          </a:xfrm>
        </p:grpSpPr>
        <p:sp>
          <p:nvSpPr>
            <p:cNvPr id="9849" name="Google Shape;9849;p6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8"/>
          <p:cNvGrpSpPr/>
          <p:nvPr/>
        </p:nvGrpSpPr>
        <p:grpSpPr>
          <a:xfrm>
            <a:off x="1797413" y="3606819"/>
            <a:ext cx="367805" cy="367773"/>
            <a:chOff x="1768938" y="3782219"/>
            <a:chExt cx="367805" cy="367773"/>
          </a:xfrm>
        </p:grpSpPr>
        <p:sp>
          <p:nvSpPr>
            <p:cNvPr id="9852" name="Google Shape;9852;p6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68"/>
          <p:cNvGrpSpPr/>
          <p:nvPr/>
        </p:nvGrpSpPr>
        <p:grpSpPr>
          <a:xfrm>
            <a:off x="2681385" y="3623039"/>
            <a:ext cx="325544" cy="327413"/>
            <a:chOff x="2681385" y="3798439"/>
            <a:chExt cx="325544" cy="327413"/>
          </a:xfrm>
        </p:grpSpPr>
        <p:sp>
          <p:nvSpPr>
            <p:cNvPr id="9858" name="Google Shape;9858;p6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8"/>
          <p:cNvGrpSpPr/>
          <p:nvPr/>
        </p:nvGrpSpPr>
        <p:grpSpPr>
          <a:xfrm>
            <a:off x="6243928" y="4088102"/>
            <a:ext cx="274254" cy="350824"/>
            <a:chOff x="6243928" y="4263502"/>
            <a:chExt cx="274254" cy="350824"/>
          </a:xfrm>
        </p:grpSpPr>
        <p:sp>
          <p:nvSpPr>
            <p:cNvPr id="9866" name="Google Shape;9866;p6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8"/>
          <p:cNvGrpSpPr/>
          <p:nvPr/>
        </p:nvGrpSpPr>
        <p:grpSpPr>
          <a:xfrm>
            <a:off x="3560600" y="3587938"/>
            <a:ext cx="352345" cy="363655"/>
            <a:chOff x="3560600" y="3763338"/>
            <a:chExt cx="352345" cy="363655"/>
          </a:xfrm>
        </p:grpSpPr>
        <p:sp>
          <p:nvSpPr>
            <p:cNvPr id="9875" name="Google Shape;9875;p6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8"/>
          <p:cNvGrpSpPr/>
          <p:nvPr/>
        </p:nvGrpSpPr>
        <p:grpSpPr>
          <a:xfrm>
            <a:off x="5790556" y="4085852"/>
            <a:ext cx="279513" cy="356083"/>
            <a:chOff x="5790556" y="4261252"/>
            <a:chExt cx="279513" cy="356083"/>
          </a:xfrm>
        </p:grpSpPr>
        <p:sp>
          <p:nvSpPr>
            <p:cNvPr id="9879" name="Google Shape;9879;p6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68"/>
          <p:cNvGrpSpPr/>
          <p:nvPr/>
        </p:nvGrpSpPr>
        <p:grpSpPr>
          <a:xfrm>
            <a:off x="5341333" y="4085852"/>
            <a:ext cx="278752" cy="356463"/>
            <a:chOff x="5341333" y="4261252"/>
            <a:chExt cx="278752" cy="356463"/>
          </a:xfrm>
        </p:grpSpPr>
        <p:sp>
          <p:nvSpPr>
            <p:cNvPr id="9887" name="Google Shape;9887;p6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4" name="Google Shape;9894;p68"/>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5" name="Google Shape;9895;p68"/>
          <p:cNvGrpSpPr/>
          <p:nvPr/>
        </p:nvGrpSpPr>
        <p:grpSpPr>
          <a:xfrm>
            <a:off x="3103646" y="3590676"/>
            <a:ext cx="360233" cy="362451"/>
            <a:chOff x="3107608" y="3763401"/>
            <a:chExt cx="360233" cy="362451"/>
          </a:xfrm>
        </p:grpSpPr>
        <p:sp>
          <p:nvSpPr>
            <p:cNvPr id="9896" name="Google Shape;9896;p6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8"/>
          <p:cNvGrpSpPr/>
          <p:nvPr/>
        </p:nvGrpSpPr>
        <p:grpSpPr>
          <a:xfrm>
            <a:off x="889343" y="3625827"/>
            <a:ext cx="351585" cy="339705"/>
            <a:chOff x="889343" y="3801227"/>
            <a:chExt cx="351585" cy="339705"/>
          </a:xfrm>
        </p:grpSpPr>
        <p:sp>
          <p:nvSpPr>
            <p:cNvPr id="9900" name="Google Shape;9900;p6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8"/>
          <p:cNvGrpSpPr/>
          <p:nvPr/>
        </p:nvGrpSpPr>
        <p:grpSpPr>
          <a:xfrm>
            <a:off x="4896609" y="4085472"/>
            <a:ext cx="278784" cy="355323"/>
            <a:chOff x="4896609" y="4260872"/>
            <a:chExt cx="278784" cy="355323"/>
          </a:xfrm>
        </p:grpSpPr>
        <p:sp>
          <p:nvSpPr>
            <p:cNvPr id="9906" name="Google Shape;9906;p6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8"/>
          <p:cNvGrpSpPr/>
          <p:nvPr/>
        </p:nvGrpSpPr>
        <p:grpSpPr>
          <a:xfrm>
            <a:off x="7598438" y="4090731"/>
            <a:ext cx="260283" cy="345914"/>
            <a:chOff x="7598438" y="4266131"/>
            <a:chExt cx="260283" cy="345914"/>
          </a:xfrm>
        </p:grpSpPr>
        <p:sp>
          <p:nvSpPr>
            <p:cNvPr id="9913" name="Google Shape;9913;p6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0" name="Google Shape;9920;p68"/>
          <p:cNvGrpSpPr/>
          <p:nvPr/>
        </p:nvGrpSpPr>
        <p:grpSpPr>
          <a:xfrm>
            <a:off x="1767069" y="3184746"/>
            <a:ext cx="286324" cy="348163"/>
            <a:chOff x="1767069" y="3360146"/>
            <a:chExt cx="286324" cy="348163"/>
          </a:xfrm>
        </p:grpSpPr>
        <p:sp>
          <p:nvSpPr>
            <p:cNvPr id="9921" name="Google Shape;9921;p6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8" name="Google Shape;9928;p68"/>
          <p:cNvGrpSpPr/>
          <p:nvPr/>
        </p:nvGrpSpPr>
        <p:grpSpPr>
          <a:xfrm>
            <a:off x="7149944" y="4090731"/>
            <a:ext cx="260283" cy="345914"/>
            <a:chOff x="7149944" y="4266131"/>
            <a:chExt cx="260283" cy="345914"/>
          </a:xfrm>
        </p:grpSpPr>
        <p:sp>
          <p:nvSpPr>
            <p:cNvPr id="9929" name="Google Shape;9929;p6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5" name="Google Shape;9935;p68"/>
          <p:cNvGrpSpPr/>
          <p:nvPr/>
        </p:nvGrpSpPr>
        <p:grpSpPr>
          <a:xfrm>
            <a:off x="6695051" y="4083951"/>
            <a:ext cx="270104" cy="360233"/>
            <a:chOff x="6695051" y="4259351"/>
            <a:chExt cx="270104" cy="360233"/>
          </a:xfrm>
        </p:grpSpPr>
        <p:sp>
          <p:nvSpPr>
            <p:cNvPr id="9936" name="Google Shape;9936;p6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68"/>
          <p:cNvGrpSpPr/>
          <p:nvPr/>
        </p:nvGrpSpPr>
        <p:grpSpPr>
          <a:xfrm>
            <a:off x="8047661" y="4082051"/>
            <a:ext cx="277263" cy="362514"/>
            <a:chOff x="8047661" y="4257451"/>
            <a:chExt cx="277263" cy="362514"/>
          </a:xfrm>
        </p:grpSpPr>
        <p:sp>
          <p:nvSpPr>
            <p:cNvPr id="9941" name="Google Shape;9941;p6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8"/>
          <p:cNvGrpSpPr/>
          <p:nvPr/>
        </p:nvGrpSpPr>
        <p:grpSpPr>
          <a:xfrm>
            <a:off x="6248078" y="3609068"/>
            <a:ext cx="277263" cy="356115"/>
            <a:chOff x="6248078" y="3784468"/>
            <a:chExt cx="277263" cy="356115"/>
          </a:xfrm>
        </p:grpSpPr>
        <p:sp>
          <p:nvSpPr>
            <p:cNvPr id="9946" name="Google Shape;9946;p6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1" name="Google Shape;9951;p68"/>
          <p:cNvGrpSpPr/>
          <p:nvPr/>
        </p:nvGrpSpPr>
        <p:grpSpPr>
          <a:xfrm>
            <a:off x="5800725" y="3610589"/>
            <a:ext cx="277644" cy="354594"/>
            <a:chOff x="5800725" y="3785989"/>
            <a:chExt cx="277644" cy="354594"/>
          </a:xfrm>
        </p:grpSpPr>
        <p:sp>
          <p:nvSpPr>
            <p:cNvPr id="9952" name="Google Shape;9952;p6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68"/>
          <p:cNvGrpSpPr/>
          <p:nvPr/>
        </p:nvGrpSpPr>
        <p:grpSpPr>
          <a:xfrm>
            <a:off x="2206122" y="3185348"/>
            <a:ext cx="308183" cy="347561"/>
            <a:chOff x="2206122" y="3360748"/>
            <a:chExt cx="308183" cy="347561"/>
          </a:xfrm>
        </p:grpSpPr>
        <p:sp>
          <p:nvSpPr>
            <p:cNvPr id="9960" name="Google Shape;9960;p6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68"/>
          <p:cNvGrpSpPr/>
          <p:nvPr/>
        </p:nvGrpSpPr>
        <p:grpSpPr>
          <a:xfrm>
            <a:off x="5353403" y="3610209"/>
            <a:ext cx="277992" cy="354974"/>
            <a:chOff x="5353403" y="3785609"/>
            <a:chExt cx="277992" cy="354974"/>
          </a:xfrm>
        </p:grpSpPr>
        <p:sp>
          <p:nvSpPr>
            <p:cNvPr id="9966" name="Google Shape;9966;p6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8"/>
          <p:cNvGrpSpPr/>
          <p:nvPr/>
        </p:nvGrpSpPr>
        <p:grpSpPr>
          <a:xfrm>
            <a:off x="4896229" y="3610589"/>
            <a:ext cx="278784" cy="354594"/>
            <a:chOff x="4896229" y="3785989"/>
            <a:chExt cx="278784" cy="354594"/>
          </a:xfrm>
        </p:grpSpPr>
        <p:sp>
          <p:nvSpPr>
            <p:cNvPr id="9973" name="Google Shape;9973;p6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9" name="Google Shape;9979;p68"/>
          <p:cNvGrpSpPr/>
          <p:nvPr/>
        </p:nvGrpSpPr>
        <p:grpSpPr>
          <a:xfrm>
            <a:off x="7592387" y="3612458"/>
            <a:ext cx="273874" cy="351204"/>
            <a:chOff x="7592387" y="3787858"/>
            <a:chExt cx="273874" cy="351204"/>
          </a:xfrm>
        </p:grpSpPr>
        <p:sp>
          <p:nvSpPr>
            <p:cNvPr id="9980" name="Google Shape;9980;p6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8"/>
          <p:cNvGrpSpPr/>
          <p:nvPr/>
        </p:nvGrpSpPr>
        <p:grpSpPr>
          <a:xfrm>
            <a:off x="7145794" y="3612458"/>
            <a:ext cx="274254" cy="350444"/>
            <a:chOff x="7145794" y="3787858"/>
            <a:chExt cx="274254" cy="350444"/>
          </a:xfrm>
        </p:grpSpPr>
        <p:sp>
          <p:nvSpPr>
            <p:cNvPr id="9985" name="Google Shape;9985;p6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8"/>
          <p:cNvGrpSpPr/>
          <p:nvPr/>
        </p:nvGrpSpPr>
        <p:grpSpPr>
          <a:xfrm>
            <a:off x="8054060" y="3611698"/>
            <a:ext cx="266334" cy="353834"/>
            <a:chOff x="8054060" y="3787098"/>
            <a:chExt cx="266334" cy="353834"/>
          </a:xfrm>
        </p:grpSpPr>
        <p:sp>
          <p:nvSpPr>
            <p:cNvPr id="9992" name="Google Shape;9992;p6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6" name="Google Shape;9996;p68"/>
          <p:cNvGrpSpPr/>
          <p:nvPr/>
        </p:nvGrpSpPr>
        <p:grpSpPr>
          <a:xfrm>
            <a:off x="6702211" y="3607199"/>
            <a:ext cx="270104" cy="361754"/>
            <a:chOff x="6702211" y="3782599"/>
            <a:chExt cx="270104" cy="361754"/>
          </a:xfrm>
        </p:grpSpPr>
        <p:sp>
          <p:nvSpPr>
            <p:cNvPr id="9997" name="Google Shape;9997;p6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68"/>
          <p:cNvGrpSpPr/>
          <p:nvPr/>
        </p:nvGrpSpPr>
        <p:grpSpPr>
          <a:xfrm>
            <a:off x="3516886" y="3263327"/>
            <a:ext cx="391854" cy="269922"/>
            <a:chOff x="3516850" y="3406526"/>
            <a:chExt cx="369674" cy="254644"/>
          </a:xfrm>
        </p:grpSpPr>
        <p:sp>
          <p:nvSpPr>
            <p:cNvPr id="10003" name="Google Shape;10003;p6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68"/>
          <p:cNvGrpSpPr/>
          <p:nvPr/>
        </p:nvGrpSpPr>
        <p:grpSpPr>
          <a:xfrm>
            <a:off x="1310655" y="3185127"/>
            <a:ext cx="306314" cy="347403"/>
            <a:chOff x="1310655" y="3360527"/>
            <a:chExt cx="306314" cy="347403"/>
          </a:xfrm>
        </p:grpSpPr>
        <p:sp>
          <p:nvSpPr>
            <p:cNvPr id="10008" name="Google Shape;10008;p6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8"/>
          <p:cNvGrpSpPr/>
          <p:nvPr/>
        </p:nvGrpSpPr>
        <p:grpSpPr>
          <a:xfrm>
            <a:off x="3119678" y="3184746"/>
            <a:ext cx="269343" cy="348543"/>
            <a:chOff x="3119678" y="3360146"/>
            <a:chExt cx="269343" cy="348543"/>
          </a:xfrm>
        </p:grpSpPr>
        <p:sp>
          <p:nvSpPr>
            <p:cNvPr id="10014" name="Google Shape;10014;p6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1" name="Google Shape;10021;p68"/>
          <p:cNvGrpSpPr/>
          <p:nvPr/>
        </p:nvGrpSpPr>
        <p:grpSpPr>
          <a:xfrm>
            <a:off x="3967213" y="3181547"/>
            <a:ext cx="368185" cy="354753"/>
            <a:chOff x="3967213" y="3356947"/>
            <a:chExt cx="368185" cy="354753"/>
          </a:xfrm>
        </p:grpSpPr>
        <p:sp>
          <p:nvSpPr>
            <p:cNvPr id="10022" name="Google Shape;10022;p6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8"/>
          <p:cNvGrpSpPr/>
          <p:nvPr/>
        </p:nvGrpSpPr>
        <p:grpSpPr>
          <a:xfrm>
            <a:off x="871254" y="3184746"/>
            <a:ext cx="285183" cy="347023"/>
            <a:chOff x="871254" y="3360146"/>
            <a:chExt cx="285183" cy="347023"/>
          </a:xfrm>
        </p:grpSpPr>
        <p:sp>
          <p:nvSpPr>
            <p:cNvPr id="10028" name="Google Shape;10028;p6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2" name="Google Shape;10032;p68"/>
          <p:cNvGrpSpPr/>
          <p:nvPr/>
        </p:nvGrpSpPr>
        <p:grpSpPr>
          <a:xfrm>
            <a:off x="2665165" y="3184746"/>
            <a:ext cx="281794" cy="349684"/>
            <a:chOff x="2665165" y="3360146"/>
            <a:chExt cx="281794" cy="349684"/>
          </a:xfrm>
        </p:grpSpPr>
        <p:sp>
          <p:nvSpPr>
            <p:cNvPr id="10033" name="Google Shape;10033;p6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68"/>
          <p:cNvGrpSpPr/>
          <p:nvPr/>
        </p:nvGrpSpPr>
        <p:grpSpPr>
          <a:xfrm>
            <a:off x="7156344" y="3172296"/>
            <a:ext cx="264465" cy="353074"/>
            <a:chOff x="7156344" y="3347696"/>
            <a:chExt cx="264465" cy="353074"/>
          </a:xfrm>
        </p:grpSpPr>
        <p:sp>
          <p:nvSpPr>
            <p:cNvPr id="10039" name="Google Shape;10039;p6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68"/>
          <p:cNvGrpSpPr/>
          <p:nvPr/>
        </p:nvGrpSpPr>
        <p:grpSpPr>
          <a:xfrm>
            <a:off x="6703732" y="3171536"/>
            <a:ext cx="264813" cy="352693"/>
            <a:chOff x="6703732" y="3346936"/>
            <a:chExt cx="264813" cy="352693"/>
          </a:xfrm>
        </p:grpSpPr>
        <p:sp>
          <p:nvSpPr>
            <p:cNvPr id="10045" name="Google Shape;10045;p6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8"/>
          <p:cNvGrpSpPr/>
          <p:nvPr/>
        </p:nvGrpSpPr>
        <p:grpSpPr>
          <a:xfrm>
            <a:off x="6252228" y="3171536"/>
            <a:ext cx="265193" cy="352693"/>
            <a:chOff x="6252228" y="3346936"/>
            <a:chExt cx="265193" cy="352693"/>
          </a:xfrm>
        </p:grpSpPr>
        <p:sp>
          <p:nvSpPr>
            <p:cNvPr id="10051" name="Google Shape;10051;p6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4" name="Google Shape;10054;p68"/>
          <p:cNvGrpSpPr/>
          <p:nvPr/>
        </p:nvGrpSpPr>
        <p:grpSpPr>
          <a:xfrm>
            <a:off x="5801105" y="3172296"/>
            <a:ext cx="264813" cy="351933"/>
            <a:chOff x="5801105" y="3347696"/>
            <a:chExt cx="264813" cy="351933"/>
          </a:xfrm>
        </p:grpSpPr>
        <p:sp>
          <p:nvSpPr>
            <p:cNvPr id="10055" name="Google Shape;10055;p6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68"/>
          <p:cNvGrpSpPr/>
          <p:nvPr/>
        </p:nvGrpSpPr>
        <p:grpSpPr>
          <a:xfrm>
            <a:off x="5349253" y="3171536"/>
            <a:ext cx="265922" cy="352693"/>
            <a:chOff x="5349253" y="3346936"/>
            <a:chExt cx="265922" cy="352693"/>
          </a:xfrm>
        </p:grpSpPr>
        <p:sp>
          <p:nvSpPr>
            <p:cNvPr id="10060" name="Google Shape;10060;p6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8"/>
          <p:cNvGrpSpPr/>
          <p:nvPr/>
        </p:nvGrpSpPr>
        <p:grpSpPr>
          <a:xfrm>
            <a:off x="4907159" y="3171536"/>
            <a:ext cx="264845" cy="354214"/>
            <a:chOff x="4907159" y="3346936"/>
            <a:chExt cx="264845" cy="354214"/>
          </a:xfrm>
        </p:grpSpPr>
        <p:sp>
          <p:nvSpPr>
            <p:cNvPr id="10067" name="Google Shape;10067;p6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8"/>
          <p:cNvGrpSpPr/>
          <p:nvPr/>
        </p:nvGrpSpPr>
        <p:grpSpPr>
          <a:xfrm>
            <a:off x="8048421" y="3159086"/>
            <a:ext cx="276503" cy="369674"/>
            <a:chOff x="8048421" y="3334486"/>
            <a:chExt cx="276503" cy="369674"/>
          </a:xfrm>
        </p:grpSpPr>
        <p:sp>
          <p:nvSpPr>
            <p:cNvPr id="10070" name="Google Shape;10070;p6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8"/>
          <p:cNvGrpSpPr/>
          <p:nvPr/>
        </p:nvGrpSpPr>
        <p:grpSpPr>
          <a:xfrm>
            <a:off x="7575787" y="3154555"/>
            <a:ext cx="295384" cy="376834"/>
            <a:chOff x="7575787" y="3329955"/>
            <a:chExt cx="295384" cy="376834"/>
          </a:xfrm>
        </p:grpSpPr>
        <p:sp>
          <p:nvSpPr>
            <p:cNvPr id="10077" name="Google Shape;10077;p6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3" name="Google Shape;10083;p68"/>
          <p:cNvGrpSpPr/>
          <p:nvPr/>
        </p:nvGrpSpPr>
        <p:grpSpPr>
          <a:xfrm>
            <a:off x="864062" y="2709103"/>
            <a:ext cx="264084" cy="347783"/>
            <a:chOff x="864062" y="2884503"/>
            <a:chExt cx="264084" cy="347783"/>
          </a:xfrm>
        </p:grpSpPr>
        <p:sp>
          <p:nvSpPr>
            <p:cNvPr id="10084" name="Google Shape;10084;p6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68"/>
          <p:cNvGrpSpPr/>
          <p:nvPr/>
        </p:nvGrpSpPr>
        <p:grpSpPr>
          <a:xfrm>
            <a:off x="3978523" y="2709261"/>
            <a:ext cx="348955" cy="346516"/>
            <a:chOff x="3978523" y="2884661"/>
            <a:chExt cx="348955" cy="346516"/>
          </a:xfrm>
        </p:grpSpPr>
        <p:sp>
          <p:nvSpPr>
            <p:cNvPr id="10095" name="Google Shape;10095;p6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68"/>
          <p:cNvGrpSpPr/>
          <p:nvPr/>
        </p:nvGrpSpPr>
        <p:grpSpPr>
          <a:xfrm>
            <a:off x="3556255" y="2709863"/>
            <a:ext cx="347435" cy="345534"/>
            <a:chOff x="3527780" y="2885263"/>
            <a:chExt cx="347435" cy="345534"/>
          </a:xfrm>
        </p:grpSpPr>
        <p:sp>
          <p:nvSpPr>
            <p:cNvPr id="10104" name="Google Shape;10104;p6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7" name="Google Shape;10127;p68"/>
          <p:cNvGrpSpPr/>
          <p:nvPr/>
        </p:nvGrpSpPr>
        <p:grpSpPr>
          <a:xfrm>
            <a:off x="2239671" y="2709103"/>
            <a:ext cx="218053" cy="348543"/>
            <a:chOff x="2239671" y="2884503"/>
            <a:chExt cx="218053" cy="348543"/>
          </a:xfrm>
        </p:grpSpPr>
        <p:sp>
          <p:nvSpPr>
            <p:cNvPr id="10128" name="Google Shape;10128;p6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8"/>
          <p:cNvGrpSpPr/>
          <p:nvPr/>
        </p:nvGrpSpPr>
        <p:grpSpPr>
          <a:xfrm>
            <a:off x="2691555" y="2709103"/>
            <a:ext cx="215044" cy="348924"/>
            <a:chOff x="2691555" y="2884503"/>
            <a:chExt cx="215044" cy="348924"/>
          </a:xfrm>
        </p:grpSpPr>
        <p:sp>
          <p:nvSpPr>
            <p:cNvPr id="10134" name="Google Shape;10134;p6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68"/>
          <p:cNvGrpSpPr/>
          <p:nvPr/>
        </p:nvGrpSpPr>
        <p:grpSpPr>
          <a:xfrm>
            <a:off x="1770459" y="2709103"/>
            <a:ext cx="254644" cy="348828"/>
            <a:chOff x="1770459" y="2884503"/>
            <a:chExt cx="254644" cy="348828"/>
          </a:xfrm>
        </p:grpSpPr>
        <p:sp>
          <p:nvSpPr>
            <p:cNvPr id="10138" name="Google Shape;10138;p6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8"/>
          <p:cNvGrpSpPr/>
          <p:nvPr/>
        </p:nvGrpSpPr>
        <p:grpSpPr>
          <a:xfrm>
            <a:off x="1317466" y="2709483"/>
            <a:ext cx="258382" cy="348543"/>
            <a:chOff x="1317466" y="2884883"/>
            <a:chExt cx="258382" cy="348543"/>
          </a:xfrm>
        </p:grpSpPr>
        <p:sp>
          <p:nvSpPr>
            <p:cNvPr id="10147" name="Google Shape;10147;p6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5" name="Google Shape;10155;p68"/>
          <p:cNvGrpSpPr/>
          <p:nvPr/>
        </p:nvGrpSpPr>
        <p:grpSpPr>
          <a:xfrm>
            <a:off x="3121167" y="2709483"/>
            <a:ext cx="258414" cy="348543"/>
            <a:chOff x="3121167" y="2884883"/>
            <a:chExt cx="258414" cy="348543"/>
          </a:xfrm>
        </p:grpSpPr>
        <p:sp>
          <p:nvSpPr>
            <p:cNvPr id="10156" name="Google Shape;10156;p6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8"/>
          <p:cNvGrpSpPr/>
          <p:nvPr/>
        </p:nvGrpSpPr>
        <p:grpSpPr>
          <a:xfrm>
            <a:off x="4899999" y="2706695"/>
            <a:ext cx="271244" cy="346801"/>
            <a:chOff x="4899999" y="2882095"/>
            <a:chExt cx="271244" cy="346801"/>
          </a:xfrm>
        </p:grpSpPr>
        <p:sp>
          <p:nvSpPr>
            <p:cNvPr id="10165" name="Google Shape;10165;p6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68"/>
          <p:cNvGrpSpPr/>
          <p:nvPr/>
        </p:nvGrpSpPr>
        <p:grpSpPr>
          <a:xfrm>
            <a:off x="7162775" y="2705713"/>
            <a:ext cx="259523" cy="346294"/>
            <a:chOff x="7162775" y="2881113"/>
            <a:chExt cx="259523" cy="346294"/>
          </a:xfrm>
        </p:grpSpPr>
        <p:sp>
          <p:nvSpPr>
            <p:cNvPr id="10176" name="Google Shape;10176;p6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68"/>
          <p:cNvGrpSpPr/>
          <p:nvPr/>
        </p:nvGrpSpPr>
        <p:grpSpPr>
          <a:xfrm>
            <a:off x="6709751" y="2706442"/>
            <a:ext cx="261075" cy="347815"/>
            <a:chOff x="6709751" y="2881842"/>
            <a:chExt cx="261075" cy="347815"/>
          </a:xfrm>
        </p:grpSpPr>
        <p:sp>
          <p:nvSpPr>
            <p:cNvPr id="10183" name="Google Shape;10183;p6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68"/>
          <p:cNvGrpSpPr/>
          <p:nvPr/>
        </p:nvGrpSpPr>
        <p:grpSpPr>
          <a:xfrm>
            <a:off x="5807156" y="2705713"/>
            <a:ext cx="261043" cy="348163"/>
            <a:chOff x="5807156" y="2881113"/>
            <a:chExt cx="261043" cy="348163"/>
          </a:xfrm>
        </p:grpSpPr>
        <p:sp>
          <p:nvSpPr>
            <p:cNvPr id="10190" name="Google Shape;10190;p6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5" name="Google Shape;10195;p68"/>
          <p:cNvGrpSpPr/>
          <p:nvPr/>
        </p:nvGrpSpPr>
        <p:grpSpPr>
          <a:xfrm>
            <a:off x="5355653" y="2706093"/>
            <a:ext cx="262184" cy="346643"/>
            <a:chOff x="5355653" y="2881493"/>
            <a:chExt cx="262184" cy="346643"/>
          </a:xfrm>
        </p:grpSpPr>
        <p:sp>
          <p:nvSpPr>
            <p:cNvPr id="10196" name="Google Shape;10196;p6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8"/>
          <p:cNvGrpSpPr/>
          <p:nvPr/>
        </p:nvGrpSpPr>
        <p:grpSpPr>
          <a:xfrm>
            <a:off x="8055961" y="2706442"/>
            <a:ext cx="260283" cy="345914"/>
            <a:chOff x="8055961" y="2881842"/>
            <a:chExt cx="260283" cy="345914"/>
          </a:xfrm>
        </p:grpSpPr>
        <p:sp>
          <p:nvSpPr>
            <p:cNvPr id="10202" name="Google Shape;10202;p6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68"/>
          <p:cNvGrpSpPr/>
          <p:nvPr/>
        </p:nvGrpSpPr>
        <p:grpSpPr>
          <a:xfrm>
            <a:off x="7609368" y="2718512"/>
            <a:ext cx="264813" cy="353105"/>
            <a:chOff x="7609368" y="2893912"/>
            <a:chExt cx="264813" cy="353105"/>
          </a:xfrm>
        </p:grpSpPr>
        <p:sp>
          <p:nvSpPr>
            <p:cNvPr id="10207" name="Google Shape;10207;p6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3" name="Google Shape;10213;p68"/>
          <p:cNvGrpSpPr/>
          <p:nvPr/>
        </p:nvGrpSpPr>
        <p:grpSpPr>
          <a:xfrm>
            <a:off x="6248458" y="2694372"/>
            <a:ext cx="270864" cy="360645"/>
            <a:chOff x="6248458" y="2869772"/>
            <a:chExt cx="270864" cy="360645"/>
          </a:xfrm>
        </p:grpSpPr>
        <p:sp>
          <p:nvSpPr>
            <p:cNvPr id="10214" name="Google Shape;10214;p6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68"/>
          <p:cNvGrpSpPr/>
          <p:nvPr/>
        </p:nvGrpSpPr>
        <p:grpSpPr>
          <a:xfrm>
            <a:off x="3075928" y="2270398"/>
            <a:ext cx="363243" cy="300675"/>
            <a:chOff x="3075928" y="2445798"/>
            <a:chExt cx="363243" cy="300675"/>
          </a:xfrm>
        </p:grpSpPr>
        <p:sp>
          <p:nvSpPr>
            <p:cNvPr id="10220" name="Google Shape;10220;p6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68"/>
          <p:cNvGrpSpPr/>
          <p:nvPr/>
        </p:nvGrpSpPr>
        <p:grpSpPr>
          <a:xfrm>
            <a:off x="2633105" y="2256459"/>
            <a:ext cx="363243" cy="328585"/>
            <a:chOff x="2633105" y="2431859"/>
            <a:chExt cx="363243" cy="328585"/>
          </a:xfrm>
        </p:grpSpPr>
        <p:sp>
          <p:nvSpPr>
            <p:cNvPr id="10232" name="Google Shape;10232;p6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8"/>
          <p:cNvGrpSpPr/>
          <p:nvPr/>
        </p:nvGrpSpPr>
        <p:grpSpPr>
          <a:xfrm>
            <a:off x="2189142" y="2245910"/>
            <a:ext cx="365904" cy="350064"/>
            <a:chOff x="2189142" y="2421310"/>
            <a:chExt cx="365904" cy="350064"/>
          </a:xfrm>
        </p:grpSpPr>
        <p:sp>
          <p:nvSpPr>
            <p:cNvPr id="10241" name="Google Shape;10241;p6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0" name="Google Shape;10250;p68"/>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1" name="Google Shape;10251;p68"/>
          <p:cNvGrpSpPr/>
          <p:nvPr/>
        </p:nvGrpSpPr>
        <p:grpSpPr>
          <a:xfrm>
            <a:off x="3961923" y="2310917"/>
            <a:ext cx="364415" cy="220936"/>
            <a:chOff x="3961923" y="2486317"/>
            <a:chExt cx="364415" cy="220936"/>
          </a:xfrm>
        </p:grpSpPr>
        <p:sp>
          <p:nvSpPr>
            <p:cNvPr id="10252" name="Google Shape;10252;p6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6" name="Google Shape;10256;p68"/>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57" name="Google Shape;10257;p68"/>
          <p:cNvGrpSpPr/>
          <p:nvPr/>
        </p:nvGrpSpPr>
        <p:grpSpPr>
          <a:xfrm>
            <a:off x="1303876" y="2243977"/>
            <a:ext cx="363275" cy="354626"/>
            <a:chOff x="1303876" y="2419377"/>
            <a:chExt cx="363275" cy="354626"/>
          </a:xfrm>
        </p:grpSpPr>
        <p:sp>
          <p:nvSpPr>
            <p:cNvPr id="10258" name="Google Shape;10258;p6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8"/>
          <p:cNvGrpSpPr/>
          <p:nvPr/>
        </p:nvGrpSpPr>
        <p:grpSpPr>
          <a:xfrm>
            <a:off x="861053" y="2239510"/>
            <a:ext cx="362134" cy="363623"/>
            <a:chOff x="861053" y="2414910"/>
            <a:chExt cx="362134" cy="363623"/>
          </a:xfrm>
        </p:grpSpPr>
        <p:sp>
          <p:nvSpPr>
            <p:cNvPr id="10267" name="Google Shape;10267;p6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8"/>
          <p:cNvGrpSpPr/>
          <p:nvPr/>
        </p:nvGrpSpPr>
        <p:grpSpPr>
          <a:xfrm>
            <a:off x="7594288" y="2239859"/>
            <a:ext cx="279513" cy="355735"/>
            <a:chOff x="7594288" y="2415259"/>
            <a:chExt cx="279513" cy="355735"/>
          </a:xfrm>
        </p:grpSpPr>
        <p:sp>
          <p:nvSpPr>
            <p:cNvPr id="10273" name="Google Shape;10273;p6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8"/>
          <p:cNvGrpSpPr/>
          <p:nvPr/>
        </p:nvGrpSpPr>
        <p:grpSpPr>
          <a:xfrm>
            <a:off x="7145794" y="2240239"/>
            <a:ext cx="278784" cy="355735"/>
            <a:chOff x="7145794" y="2415639"/>
            <a:chExt cx="278784" cy="355735"/>
          </a:xfrm>
        </p:grpSpPr>
        <p:sp>
          <p:nvSpPr>
            <p:cNvPr id="10280" name="Google Shape;10280;p6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68"/>
          <p:cNvGrpSpPr/>
          <p:nvPr/>
        </p:nvGrpSpPr>
        <p:grpSpPr>
          <a:xfrm>
            <a:off x="6698441" y="2239130"/>
            <a:ext cx="277644" cy="357984"/>
            <a:chOff x="6698441" y="2414530"/>
            <a:chExt cx="277644" cy="357984"/>
          </a:xfrm>
        </p:grpSpPr>
        <p:sp>
          <p:nvSpPr>
            <p:cNvPr id="10291" name="Google Shape;10291;p6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7" name="Google Shape;10297;p68"/>
          <p:cNvGrpSpPr/>
          <p:nvPr/>
        </p:nvGrpSpPr>
        <p:grpSpPr>
          <a:xfrm>
            <a:off x="4897750" y="2240239"/>
            <a:ext cx="279513" cy="357255"/>
            <a:chOff x="4897750" y="2415639"/>
            <a:chExt cx="279513" cy="357255"/>
          </a:xfrm>
        </p:grpSpPr>
        <p:sp>
          <p:nvSpPr>
            <p:cNvPr id="10298" name="Google Shape;10298;p6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8"/>
          <p:cNvGrpSpPr/>
          <p:nvPr/>
        </p:nvGrpSpPr>
        <p:grpSpPr>
          <a:xfrm>
            <a:off x="5812066" y="2240619"/>
            <a:ext cx="264813" cy="353454"/>
            <a:chOff x="5812066" y="2416019"/>
            <a:chExt cx="264813" cy="353454"/>
          </a:xfrm>
        </p:grpSpPr>
        <p:sp>
          <p:nvSpPr>
            <p:cNvPr id="10307" name="Google Shape;10307;p6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8"/>
          <p:cNvGrpSpPr/>
          <p:nvPr/>
        </p:nvGrpSpPr>
        <p:grpSpPr>
          <a:xfrm>
            <a:off x="8054820" y="2240999"/>
            <a:ext cx="264433" cy="353454"/>
            <a:chOff x="8054820" y="2416399"/>
            <a:chExt cx="264433" cy="353454"/>
          </a:xfrm>
        </p:grpSpPr>
        <p:sp>
          <p:nvSpPr>
            <p:cNvPr id="10315" name="Google Shape;10315;p6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8"/>
          <p:cNvGrpSpPr/>
          <p:nvPr/>
        </p:nvGrpSpPr>
        <p:grpSpPr>
          <a:xfrm>
            <a:off x="5356413" y="2237990"/>
            <a:ext cx="271212" cy="361374"/>
            <a:chOff x="5356413" y="2413390"/>
            <a:chExt cx="271212" cy="361374"/>
          </a:xfrm>
        </p:grpSpPr>
        <p:sp>
          <p:nvSpPr>
            <p:cNvPr id="10322" name="Google Shape;10322;p6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8"/>
          <p:cNvGrpSpPr/>
          <p:nvPr/>
        </p:nvGrpSpPr>
        <p:grpSpPr>
          <a:xfrm>
            <a:off x="6255238" y="2236849"/>
            <a:ext cx="271244" cy="360994"/>
            <a:chOff x="6255238" y="2412249"/>
            <a:chExt cx="271244" cy="360994"/>
          </a:xfrm>
        </p:grpSpPr>
        <p:sp>
          <p:nvSpPr>
            <p:cNvPr id="10328" name="Google Shape;10328;p6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68"/>
          <p:cNvGrpSpPr/>
          <p:nvPr/>
        </p:nvGrpSpPr>
        <p:grpSpPr>
          <a:xfrm>
            <a:off x="2185372" y="1782399"/>
            <a:ext cx="366664" cy="366981"/>
            <a:chOff x="2185372" y="1957799"/>
            <a:chExt cx="366664" cy="366981"/>
          </a:xfrm>
        </p:grpSpPr>
        <p:sp>
          <p:nvSpPr>
            <p:cNvPr id="10335" name="Google Shape;10335;p6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68"/>
          <p:cNvGrpSpPr/>
          <p:nvPr/>
        </p:nvGrpSpPr>
        <p:grpSpPr>
          <a:xfrm>
            <a:off x="1737258" y="1812971"/>
            <a:ext cx="370814" cy="307359"/>
            <a:chOff x="1737258" y="1988371"/>
            <a:chExt cx="370814" cy="307359"/>
          </a:xfrm>
        </p:grpSpPr>
        <p:sp>
          <p:nvSpPr>
            <p:cNvPr id="10344" name="Google Shape;10344;p6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68"/>
          <p:cNvGrpSpPr/>
          <p:nvPr/>
        </p:nvGrpSpPr>
        <p:grpSpPr>
          <a:xfrm>
            <a:off x="848983" y="1814111"/>
            <a:ext cx="369294" cy="304350"/>
            <a:chOff x="848983" y="1989511"/>
            <a:chExt cx="369294" cy="304350"/>
          </a:xfrm>
        </p:grpSpPr>
        <p:sp>
          <p:nvSpPr>
            <p:cNvPr id="10349" name="Google Shape;10349;p6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4" name="Google Shape;10354;p68"/>
          <p:cNvGrpSpPr/>
          <p:nvPr/>
        </p:nvGrpSpPr>
        <p:grpSpPr>
          <a:xfrm>
            <a:off x="3074027" y="1808377"/>
            <a:ext cx="380604" cy="313854"/>
            <a:chOff x="3074027" y="1983777"/>
            <a:chExt cx="380604" cy="313854"/>
          </a:xfrm>
        </p:grpSpPr>
        <p:sp>
          <p:nvSpPr>
            <p:cNvPr id="10355" name="Google Shape;10355;p6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68"/>
          <p:cNvGrpSpPr/>
          <p:nvPr/>
        </p:nvGrpSpPr>
        <p:grpSpPr>
          <a:xfrm>
            <a:off x="3522521" y="1800457"/>
            <a:ext cx="367013" cy="331278"/>
            <a:chOff x="3522521" y="1975857"/>
            <a:chExt cx="367013" cy="331278"/>
          </a:xfrm>
        </p:grpSpPr>
        <p:sp>
          <p:nvSpPr>
            <p:cNvPr id="10361" name="Google Shape;10361;p6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8" name="Google Shape;10368;p68"/>
          <p:cNvGrpSpPr/>
          <p:nvPr/>
        </p:nvGrpSpPr>
        <p:grpSpPr>
          <a:xfrm>
            <a:off x="2630824" y="1801566"/>
            <a:ext cx="368185" cy="330454"/>
            <a:chOff x="2630824" y="1976966"/>
            <a:chExt cx="368185" cy="330454"/>
          </a:xfrm>
        </p:grpSpPr>
        <p:sp>
          <p:nvSpPr>
            <p:cNvPr id="10369" name="Google Shape;10369;p6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8"/>
          <p:cNvGrpSpPr/>
          <p:nvPr/>
        </p:nvGrpSpPr>
        <p:grpSpPr>
          <a:xfrm>
            <a:off x="1293706" y="1791016"/>
            <a:ext cx="369294" cy="350444"/>
            <a:chOff x="1293706" y="1966416"/>
            <a:chExt cx="369294" cy="350444"/>
          </a:xfrm>
        </p:grpSpPr>
        <p:sp>
          <p:nvSpPr>
            <p:cNvPr id="10378" name="Google Shape;10378;p6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68"/>
          <p:cNvGrpSpPr/>
          <p:nvPr/>
        </p:nvGrpSpPr>
        <p:grpSpPr>
          <a:xfrm>
            <a:off x="3967213" y="1800077"/>
            <a:ext cx="368185" cy="331816"/>
            <a:chOff x="3967213" y="1975477"/>
            <a:chExt cx="368185" cy="331816"/>
          </a:xfrm>
        </p:grpSpPr>
        <p:sp>
          <p:nvSpPr>
            <p:cNvPr id="10387" name="Google Shape;10387;p6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0" name="Google Shape;10390;p68"/>
          <p:cNvGrpSpPr/>
          <p:nvPr/>
        </p:nvGrpSpPr>
        <p:grpSpPr>
          <a:xfrm>
            <a:off x="8047661" y="1793646"/>
            <a:ext cx="279132" cy="356875"/>
            <a:chOff x="8047661" y="1969046"/>
            <a:chExt cx="279132" cy="356875"/>
          </a:xfrm>
        </p:grpSpPr>
        <p:sp>
          <p:nvSpPr>
            <p:cNvPr id="10391" name="Google Shape;10391;p6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68"/>
          <p:cNvGrpSpPr/>
          <p:nvPr/>
        </p:nvGrpSpPr>
        <p:grpSpPr>
          <a:xfrm>
            <a:off x="7596157" y="1792759"/>
            <a:ext cx="279544" cy="358142"/>
            <a:chOff x="7596157" y="1968159"/>
            <a:chExt cx="279544" cy="358142"/>
          </a:xfrm>
        </p:grpSpPr>
        <p:sp>
          <p:nvSpPr>
            <p:cNvPr id="10396" name="Google Shape;10396;p6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68"/>
          <p:cNvGrpSpPr/>
          <p:nvPr/>
        </p:nvGrpSpPr>
        <p:grpSpPr>
          <a:xfrm>
            <a:off x="7147315" y="1793646"/>
            <a:ext cx="279513" cy="357636"/>
            <a:chOff x="7147315" y="1969046"/>
            <a:chExt cx="279513" cy="357636"/>
          </a:xfrm>
        </p:grpSpPr>
        <p:sp>
          <p:nvSpPr>
            <p:cNvPr id="10403" name="Google Shape;10403;p6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0" name="Google Shape;10410;p68"/>
          <p:cNvGrpSpPr/>
          <p:nvPr/>
        </p:nvGrpSpPr>
        <p:grpSpPr>
          <a:xfrm>
            <a:off x="6697681" y="1792917"/>
            <a:ext cx="280305" cy="359093"/>
            <a:chOff x="6697681" y="1968317"/>
            <a:chExt cx="280305" cy="359093"/>
          </a:xfrm>
        </p:grpSpPr>
        <p:sp>
          <p:nvSpPr>
            <p:cNvPr id="10411" name="Google Shape;10411;p6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68"/>
          <p:cNvGrpSpPr/>
          <p:nvPr/>
        </p:nvGrpSpPr>
        <p:grpSpPr>
          <a:xfrm>
            <a:off x="6248839" y="1792537"/>
            <a:ext cx="280273" cy="358744"/>
            <a:chOff x="6248839" y="1967937"/>
            <a:chExt cx="280273" cy="358744"/>
          </a:xfrm>
        </p:grpSpPr>
        <p:sp>
          <p:nvSpPr>
            <p:cNvPr id="10419" name="Google Shape;10419;p6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8"/>
          <p:cNvGrpSpPr/>
          <p:nvPr/>
        </p:nvGrpSpPr>
        <p:grpSpPr>
          <a:xfrm>
            <a:off x="5801485" y="1793646"/>
            <a:ext cx="279164" cy="357794"/>
            <a:chOff x="5801485" y="1969046"/>
            <a:chExt cx="279164" cy="357794"/>
          </a:xfrm>
        </p:grpSpPr>
        <p:sp>
          <p:nvSpPr>
            <p:cNvPr id="10426" name="Google Shape;10426;p6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9" name="Google Shape;10439;p68"/>
          <p:cNvGrpSpPr/>
          <p:nvPr/>
        </p:nvGrpSpPr>
        <p:grpSpPr>
          <a:xfrm>
            <a:off x="5352643" y="1793646"/>
            <a:ext cx="278404" cy="358364"/>
            <a:chOff x="5352643" y="1969046"/>
            <a:chExt cx="278404" cy="358364"/>
          </a:xfrm>
        </p:grpSpPr>
        <p:sp>
          <p:nvSpPr>
            <p:cNvPr id="10440" name="Google Shape;10440;p6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8"/>
          <p:cNvGrpSpPr/>
          <p:nvPr/>
        </p:nvGrpSpPr>
        <p:grpSpPr>
          <a:xfrm>
            <a:off x="4897750" y="1792917"/>
            <a:ext cx="279132" cy="358364"/>
            <a:chOff x="4897750" y="1968317"/>
            <a:chExt cx="279132" cy="358364"/>
          </a:xfrm>
        </p:grpSpPr>
        <p:sp>
          <p:nvSpPr>
            <p:cNvPr id="10445" name="Google Shape;10445;p6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8" name="Google Shape;10458;p68"/>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9" name="Google Shape;10459;p68"/>
          <p:cNvGrpSpPr/>
          <p:nvPr/>
        </p:nvGrpSpPr>
        <p:grpSpPr>
          <a:xfrm>
            <a:off x="1767449" y="1337644"/>
            <a:ext cx="324403" cy="347783"/>
            <a:chOff x="1767449" y="1513044"/>
            <a:chExt cx="324403" cy="347783"/>
          </a:xfrm>
        </p:grpSpPr>
        <p:sp>
          <p:nvSpPr>
            <p:cNvPr id="10460" name="Google Shape;10460;p6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68"/>
          <p:cNvGrpSpPr/>
          <p:nvPr/>
        </p:nvGrpSpPr>
        <p:grpSpPr>
          <a:xfrm>
            <a:off x="4007193" y="1337327"/>
            <a:ext cx="320633" cy="348100"/>
            <a:chOff x="4007193" y="1512727"/>
            <a:chExt cx="320633" cy="348100"/>
          </a:xfrm>
        </p:grpSpPr>
        <p:sp>
          <p:nvSpPr>
            <p:cNvPr id="10470" name="Google Shape;10470;p6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8"/>
          <p:cNvGrpSpPr/>
          <p:nvPr/>
        </p:nvGrpSpPr>
        <p:grpSpPr>
          <a:xfrm>
            <a:off x="3530425" y="1333347"/>
            <a:ext cx="368175" cy="344594"/>
            <a:chOff x="3530425" y="1508747"/>
            <a:chExt cx="368175" cy="344594"/>
          </a:xfrm>
        </p:grpSpPr>
        <p:sp>
          <p:nvSpPr>
            <p:cNvPr id="10476" name="Google Shape;10476;p6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0" name="Google Shape;10480;p68"/>
          <p:cNvGrpSpPr/>
          <p:nvPr/>
        </p:nvGrpSpPr>
        <p:grpSpPr>
          <a:xfrm>
            <a:off x="3127598" y="1337834"/>
            <a:ext cx="289714" cy="347593"/>
            <a:chOff x="3127598" y="1513234"/>
            <a:chExt cx="289714" cy="347593"/>
          </a:xfrm>
        </p:grpSpPr>
        <p:sp>
          <p:nvSpPr>
            <p:cNvPr id="10481" name="Google Shape;10481;p6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68"/>
          <p:cNvGrpSpPr/>
          <p:nvPr/>
        </p:nvGrpSpPr>
        <p:grpSpPr>
          <a:xfrm>
            <a:off x="2662884" y="1337644"/>
            <a:ext cx="322914" cy="348543"/>
            <a:chOff x="2662884" y="1513044"/>
            <a:chExt cx="322914" cy="348543"/>
          </a:xfrm>
        </p:grpSpPr>
        <p:sp>
          <p:nvSpPr>
            <p:cNvPr id="10487" name="Google Shape;10487;p6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8"/>
          <p:cNvGrpSpPr/>
          <p:nvPr/>
        </p:nvGrpSpPr>
        <p:grpSpPr>
          <a:xfrm>
            <a:off x="2232511" y="1337359"/>
            <a:ext cx="299534" cy="348068"/>
            <a:chOff x="2232511" y="1512759"/>
            <a:chExt cx="299534" cy="348068"/>
          </a:xfrm>
        </p:grpSpPr>
        <p:sp>
          <p:nvSpPr>
            <p:cNvPr id="10498" name="Google Shape;10498;p6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8"/>
          <p:cNvGrpSpPr/>
          <p:nvPr/>
        </p:nvGrpSpPr>
        <p:grpSpPr>
          <a:xfrm>
            <a:off x="1331406" y="1337961"/>
            <a:ext cx="301784" cy="348607"/>
            <a:chOff x="1331406" y="1513361"/>
            <a:chExt cx="301784" cy="348607"/>
          </a:xfrm>
        </p:grpSpPr>
        <p:sp>
          <p:nvSpPr>
            <p:cNvPr id="10510" name="Google Shape;10510;p6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68"/>
          <p:cNvGrpSpPr/>
          <p:nvPr/>
        </p:nvGrpSpPr>
        <p:grpSpPr>
          <a:xfrm>
            <a:off x="7144274" y="1324814"/>
            <a:ext cx="282174" cy="355735"/>
            <a:chOff x="7144274" y="1500214"/>
            <a:chExt cx="282174" cy="355735"/>
          </a:xfrm>
        </p:grpSpPr>
        <p:sp>
          <p:nvSpPr>
            <p:cNvPr id="10515" name="Google Shape;10515;p6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1" name="Google Shape;10521;p68"/>
          <p:cNvGrpSpPr/>
          <p:nvPr/>
        </p:nvGrpSpPr>
        <p:grpSpPr>
          <a:xfrm>
            <a:off x="6685262" y="1324814"/>
            <a:ext cx="289682" cy="354594"/>
            <a:chOff x="6685262" y="1500214"/>
            <a:chExt cx="289682" cy="354594"/>
          </a:xfrm>
        </p:grpSpPr>
        <p:sp>
          <p:nvSpPr>
            <p:cNvPr id="10522" name="Google Shape;10522;p6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68"/>
          <p:cNvGrpSpPr/>
          <p:nvPr/>
        </p:nvGrpSpPr>
        <p:grpSpPr>
          <a:xfrm>
            <a:off x="6200938" y="1325194"/>
            <a:ext cx="322154" cy="355355"/>
            <a:chOff x="6200938" y="1500594"/>
            <a:chExt cx="322154" cy="355355"/>
          </a:xfrm>
        </p:grpSpPr>
        <p:sp>
          <p:nvSpPr>
            <p:cNvPr id="10527" name="Google Shape;10527;p6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68"/>
          <p:cNvGrpSpPr/>
          <p:nvPr/>
        </p:nvGrpSpPr>
        <p:grpSpPr>
          <a:xfrm>
            <a:off x="5289631" y="1324814"/>
            <a:ext cx="332355" cy="354974"/>
            <a:chOff x="5289631" y="1500214"/>
            <a:chExt cx="332355" cy="354974"/>
          </a:xfrm>
        </p:grpSpPr>
        <p:sp>
          <p:nvSpPr>
            <p:cNvPr id="10533" name="Google Shape;10533;p6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68"/>
          <p:cNvGrpSpPr/>
          <p:nvPr/>
        </p:nvGrpSpPr>
        <p:grpSpPr>
          <a:xfrm>
            <a:off x="5748295" y="1324433"/>
            <a:ext cx="323294" cy="356115"/>
            <a:chOff x="5748295" y="1499833"/>
            <a:chExt cx="323294" cy="356115"/>
          </a:xfrm>
        </p:grpSpPr>
        <p:sp>
          <p:nvSpPr>
            <p:cNvPr id="10540" name="Google Shape;10540;p6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7" name="Google Shape;10547;p68"/>
          <p:cNvGrpSpPr/>
          <p:nvPr/>
        </p:nvGrpSpPr>
        <p:grpSpPr>
          <a:xfrm>
            <a:off x="8047661" y="1325637"/>
            <a:ext cx="278404" cy="355260"/>
            <a:chOff x="8047661" y="1501037"/>
            <a:chExt cx="278404" cy="355260"/>
          </a:xfrm>
        </p:grpSpPr>
        <p:sp>
          <p:nvSpPr>
            <p:cNvPr id="10548" name="Google Shape;10548;p6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2" name="Google Shape;10552;p68"/>
          <p:cNvGrpSpPr/>
          <p:nvPr/>
        </p:nvGrpSpPr>
        <p:grpSpPr>
          <a:xfrm>
            <a:off x="4903389" y="1324814"/>
            <a:ext cx="267854" cy="355735"/>
            <a:chOff x="4903389" y="1500214"/>
            <a:chExt cx="267854" cy="355735"/>
          </a:xfrm>
        </p:grpSpPr>
        <p:sp>
          <p:nvSpPr>
            <p:cNvPr id="10553" name="Google Shape;10553;p6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8"/>
          <p:cNvGrpSpPr/>
          <p:nvPr/>
        </p:nvGrpSpPr>
        <p:grpSpPr>
          <a:xfrm>
            <a:off x="7613518" y="1325954"/>
            <a:ext cx="264433" cy="353074"/>
            <a:chOff x="7613518" y="1501354"/>
            <a:chExt cx="264433" cy="353074"/>
          </a:xfrm>
        </p:grpSpPr>
        <p:sp>
          <p:nvSpPr>
            <p:cNvPr id="10559" name="Google Shape;10559;p6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68"/>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566" name="Google Shape;10566;p68"/>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0" name="Shape 10570"/>
        <p:cNvGrpSpPr/>
        <p:nvPr/>
      </p:nvGrpSpPr>
      <p:grpSpPr>
        <a:xfrm>
          <a:off x="0" y="0"/>
          <a:ext cx="0" cy="0"/>
          <a:chOff x="0" y="0"/>
          <a:chExt cx="0" cy="0"/>
        </a:xfrm>
      </p:grpSpPr>
      <p:grpSp>
        <p:nvGrpSpPr>
          <p:cNvPr id="10571" name="Google Shape;10571;p69"/>
          <p:cNvGrpSpPr/>
          <p:nvPr/>
        </p:nvGrpSpPr>
        <p:grpSpPr>
          <a:xfrm>
            <a:off x="1757085" y="1325225"/>
            <a:ext cx="371069" cy="359396"/>
            <a:chOff x="1757085" y="1500675"/>
            <a:chExt cx="371069" cy="359396"/>
          </a:xfrm>
        </p:grpSpPr>
        <p:sp>
          <p:nvSpPr>
            <p:cNvPr id="10572" name="Google Shape;10572;p6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9"/>
          <p:cNvGrpSpPr/>
          <p:nvPr/>
        </p:nvGrpSpPr>
        <p:grpSpPr>
          <a:xfrm>
            <a:off x="2774209" y="1779241"/>
            <a:ext cx="116693" cy="374186"/>
            <a:chOff x="2774209" y="1954691"/>
            <a:chExt cx="116693" cy="374186"/>
          </a:xfrm>
        </p:grpSpPr>
        <p:sp>
          <p:nvSpPr>
            <p:cNvPr id="10602" name="Google Shape;10602;p6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9"/>
          <p:cNvGrpSpPr/>
          <p:nvPr/>
        </p:nvGrpSpPr>
        <p:grpSpPr>
          <a:xfrm>
            <a:off x="4017435" y="1324462"/>
            <a:ext cx="315092" cy="359397"/>
            <a:chOff x="4017435" y="1499912"/>
            <a:chExt cx="315092" cy="359397"/>
          </a:xfrm>
        </p:grpSpPr>
        <p:sp>
          <p:nvSpPr>
            <p:cNvPr id="10605" name="Google Shape;10605;p6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9"/>
          <p:cNvGrpSpPr/>
          <p:nvPr/>
        </p:nvGrpSpPr>
        <p:grpSpPr>
          <a:xfrm>
            <a:off x="3963652" y="1824309"/>
            <a:ext cx="374154" cy="284050"/>
            <a:chOff x="3963652" y="1999759"/>
            <a:chExt cx="374154" cy="284050"/>
          </a:xfrm>
        </p:grpSpPr>
        <p:sp>
          <p:nvSpPr>
            <p:cNvPr id="10608" name="Google Shape;10608;p6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9"/>
          <p:cNvGrpSpPr/>
          <p:nvPr/>
        </p:nvGrpSpPr>
        <p:grpSpPr>
          <a:xfrm>
            <a:off x="1777536" y="1839416"/>
            <a:ext cx="376444" cy="253772"/>
            <a:chOff x="1777536" y="2014866"/>
            <a:chExt cx="376444" cy="253772"/>
          </a:xfrm>
        </p:grpSpPr>
        <p:sp>
          <p:nvSpPr>
            <p:cNvPr id="10612" name="Google Shape;10612;p6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7" name="Google Shape;10617;p69"/>
          <p:cNvGrpSpPr/>
          <p:nvPr/>
        </p:nvGrpSpPr>
        <p:grpSpPr>
          <a:xfrm>
            <a:off x="1309875" y="1881876"/>
            <a:ext cx="374154" cy="169680"/>
            <a:chOff x="1309875" y="2057326"/>
            <a:chExt cx="374154" cy="169680"/>
          </a:xfrm>
        </p:grpSpPr>
        <p:sp>
          <p:nvSpPr>
            <p:cNvPr id="10618" name="Google Shape;10618;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9" name="Google Shape;10629;p69"/>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0" name="Google Shape;10630;p69"/>
          <p:cNvGrpSpPr/>
          <p:nvPr/>
        </p:nvGrpSpPr>
        <p:grpSpPr>
          <a:xfrm>
            <a:off x="2347450" y="1779114"/>
            <a:ext cx="113639" cy="373168"/>
            <a:chOff x="2347450" y="1954564"/>
            <a:chExt cx="113639" cy="373168"/>
          </a:xfrm>
        </p:grpSpPr>
        <p:sp>
          <p:nvSpPr>
            <p:cNvPr id="10631" name="Google Shape;10631;p6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3" name="Google Shape;10633;p69"/>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4" name="Google Shape;10634;p69"/>
          <p:cNvGrpSpPr/>
          <p:nvPr/>
        </p:nvGrpSpPr>
        <p:grpSpPr>
          <a:xfrm>
            <a:off x="3110102" y="1324430"/>
            <a:ext cx="330613" cy="358379"/>
            <a:chOff x="3110102" y="1499880"/>
            <a:chExt cx="330613" cy="358379"/>
          </a:xfrm>
        </p:grpSpPr>
        <p:sp>
          <p:nvSpPr>
            <p:cNvPr id="10635" name="Google Shape;10635;p6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42" name="Google Shape;10642;p69"/>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3" name="Google Shape;10643;p69"/>
          <p:cNvGrpSpPr/>
          <p:nvPr/>
        </p:nvGrpSpPr>
        <p:grpSpPr>
          <a:xfrm>
            <a:off x="3485575" y="1824309"/>
            <a:ext cx="373772" cy="284050"/>
            <a:chOff x="3531200" y="1999759"/>
            <a:chExt cx="373772" cy="284050"/>
          </a:xfrm>
        </p:grpSpPr>
        <p:sp>
          <p:nvSpPr>
            <p:cNvPr id="10644" name="Google Shape;10644;p6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8" name="Google Shape;10648;p69"/>
          <p:cNvGrpSpPr/>
          <p:nvPr/>
        </p:nvGrpSpPr>
        <p:grpSpPr>
          <a:xfrm>
            <a:off x="2667058" y="1324843"/>
            <a:ext cx="330231" cy="359015"/>
            <a:chOff x="2667058" y="1500293"/>
            <a:chExt cx="330231" cy="359015"/>
          </a:xfrm>
        </p:grpSpPr>
        <p:sp>
          <p:nvSpPr>
            <p:cNvPr id="10649" name="Google Shape;10649;p6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69"/>
          <p:cNvGrpSpPr/>
          <p:nvPr/>
        </p:nvGrpSpPr>
        <p:grpSpPr>
          <a:xfrm>
            <a:off x="3567553" y="1324462"/>
            <a:ext cx="320022" cy="359778"/>
            <a:chOff x="3567553" y="1499912"/>
            <a:chExt cx="320022" cy="359778"/>
          </a:xfrm>
        </p:grpSpPr>
        <p:sp>
          <p:nvSpPr>
            <p:cNvPr id="10668" name="Google Shape;10668;p6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69"/>
          <p:cNvGrpSpPr/>
          <p:nvPr/>
        </p:nvGrpSpPr>
        <p:grpSpPr>
          <a:xfrm>
            <a:off x="1309875" y="1324462"/>
            <a:ext cx="359015" cy="358633"/>
            <a:chOff x="1309875" y="1499912"/>
            <a:chExt cx="359015" cy="358633"/>
          </a:xfrm>
        </p:grpSpPr>
        <p:sp>
          <p:nvSpPr>
            <p:cNvPr id="10675" name="Google Shape;10675;p6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69"/>
          <p:cNvGrpSpPr/>
          <p:nvPr/>
        </p:nvGrpSpPr>
        <p:grpSpPr>
          <a:xfrm>
            <a:off x="2219466" y="1324843"/>
            <a:ext cx="330613" cy="359015"/>
            <a:chOff x="2219466" y="1500293"/>
            <a:chExt cx="330613" cy="359015"/>
          </a:xfrm>
        </p:grpSpPr>
        <p:sp>
          <p:nvSpPr>
            <p:cNvPr id="10685" name="Google Shape;10685;p6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69"/>
          <p:cNvGrpSpPr/>
          <p:nvPr/>
        </p:nvGrpSpPr>
        <p:grpSpPr>
          <a:xfrm>
            <a:off x="5343544" y="1333908"/>
            <a:ext cx="244676" cy="351095"/>
            <a:chOff x="5343544" y="1509358"/>
            <a:chExt cx="244676" cy="351095"/>
          </a:xfrm>
        </p:grpSpPr>
        <p:sp>
          <p:nvSpPr>
            <p:cNvPr id="10688" name="Google Shape;10688;p6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69"/>
          <p:cNvGrpSpPr/>
          <p:nvPr/>
        </p:nvGrpSpPr>
        <p:grpSpPr>
          <a:xfrm>
            <a:off x="4882340" y="1333908"/>
            <a:ext cx="246171" cy="351095"/>
            <a:chOff x="4882340" y="1509358"/>
            <a:chExt cx="246171" cy="351095"/>
          </a:xfrm>
        </p:grpSpPr>
        <p:sp>
          <p:nvSpPr>
            <p:cNvPr id="10692" name="Google Shape;10692;p6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7" name="Google Shape;10697;p69"/>
          <p:cNvGrpSpPr/>
          <p:nvPr/>
        </p:nvGrpSpPr>
        <p:grpSpPr>
          <a:xfrm>
            <a:off x="6273204" y="1333558"/>
            <a:ext cx="236343" cy="351445"/>
            <a:chOff x="6273204" y="1509008"/>
            <a:chExt cx="236343" cy="351445"/>
          </a:xfrm>
        </p:grpSpPr>
        <p:sp>
          <p:nvSpPr>
            <p:cNvPr id="10698" name="Google Shape;10698;p6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00" name="Google Shape;10700;p69"/>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1" name="Google Shape;10701;p69"/>
          <p:cNvGrpSpPr/>
          <p:nvPr/>
        </p:nvGrpSpPr>
        <p:grpSpPr>
          <a:xfrm>
            <a:off x="7219530" y="1332794"/>
            <a:ext cx="191625" cy="352209"/>
            <a:chOff x="7219530" y="1508244"/>
            <a:chExt cx="191625" cy="352209"/>
          </a:xfrm>
        </p:grpSpPr>
        <p:sp>
          <p:nvSpPr>
            <p:cNvPr id="10702" name="Google Shape;10702;p6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69"/>
          <p:cNvGrpSpPr/>
          <p:nvPr/>
        </p:nvGrpSpPr>
        <p:grpSpPr>
          <a:xfrm>
            <a:off x="7699309" y="1333176"/>
            <a:ext cx="154922" cy="351827"/>
            <a:chOff x="7699309" y="1508626"/>
            <a:chExt cx="154922" cy="351827"/>
          </a:xfrm>
        </p:grpSpPr>
        <p:sp>
          <p:nvSpPr>
            <p:cNvPr id="10705" name="Google Shape;10705;p6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9"/>
          <p:cNvGrpSpPr/>
          <p:nvPr/>
        </p:nvGrpSpPr>
        <p:grpSpPr>
          <a:xfrm>
            <a:off x="8161690" y="1333558"/>
            <a:ext cx="153396" cy="351064"/>
            <a:chOff x="8161690" y="1509008"/>
            <a:chExt cx="153396" cy="351064"/>
          </a:xfrm>
        </p:grpSpPr>
        <p:sp>
          <p:nvSpPr>
            <p:cNvPr id="10713" name="Google Shape;10713;p6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9"/>
          <p:cNvGrpSpPr/>
          <p:nvPr/>
        </p:nvGrpSpPr>
        <p:grpSpPr>
          <a:xfrm>
            <a:off x="6746940" y="1333431"/>
            <a:ext cx="213221" cy="352304"/>
            <a:chOff x="6746940" y="1508881"/>
            <a:chExt cx="213221" cy="352304"/>
          </a:xfrm>
        </p:grpSpPr>
        <p:sp>
          <p:nvSpPr>
            <p:cNvPr id="10718" name="Google Shape;10718;p6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69"/>
          <p:cNvGrpSpPr/>
          <p:nvPr/>
        </p:nvGrpSpPr>
        <p:grpSpPr>
          <a:xfrm>
            <a:off x="5770336" y="1832165"/>
            <a:ext cx="350682" cy="292097"/>
            <a:chOff x="5770336" y="2007615"/>
            <a:chExt cx="350682" cy="292097"/>
          </a:xfrm>
        </p:grpSpPr>
        <p:sp>
          <p:nvSpPr>
            <p:cNvPr id="10723" name="Google Shape;10723;p6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7" name="Google Shape;10727;p69"/>
          <p:cNvGrpSpPr/>
          <p:nvPr/>
        </p:nvGrpSpPr>
        <p:grpSpPr>
          <a:xfrm>
            <a:off x="5326878" y="1804908"/>
            <a:ext cx="350332" cy="346229"/>
            <a:chOff x="5326878" y="1980358"/>
            <a:chExt cx="350332" cy="346229"/>
          </a:xfrm>
        </p:grpSpPr>
        <p:sp>
          <p:nvSpPr>
            <p:cNvPr id="10728" name="Google Shape;10728;p6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2" name="Google Shape;10732;p69"/>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3" name="Google Shape;10733;p69"/>
          <p:cNvGrpSpPr/>
          <p:nvPr/>
        </p:nvGrpSpPr>
        <p:grpSpPr>
          <a:xfrm>
            <a:off x="4883835" y="1817121"/>
            <a:ext cx="350300" cy="323043"/>
            <a:chOff x="4883835" y="1992571"/>
            <a:chExt cx="350300" cy="323043"/>
          </a:xfrm>
        </p:grpSpPr>
        <p:sp>
          <p:nvSpPr>
            <p:cNvPr id="10734" name="Google Shape;10734;p6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69"/>
          <p:cNvGrpSpPr/>
          <p:nvPr/>
        </p:nvGrpSpPr>
        <p:grpSpPr>
          <a:xfrm>
            <a:off x="7548967" y="1803477"/>
            <a:ext cx="333285" cy="349950"/>
            <a:chOff x="7548967" y="1978927"/>
            <a:chExt cx="333285" cy="349950"/>
          </a:xfrm>
        </p:grpSpPr>
        <p:sp>
          <p:nvSpPr>
            <p:cNvPr id="10741" name="Google Shape;10741;p6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9"/>
          <p:cNvGrpSpPr/>
          <p:nvPr/>
        </p:nvGrpSpPr>
        <p:grpSpPr>
          <a:xfrm>
            <a:off x="6214142" y="1803477"/>
            <a:ext cx="346515" cy="350300"/>
            <a:chOff x="6214142" y="1978927"/>
            <a:chExt cx="346515" cy="350300"/>
          </a:xfrm>
        </p:grpSpPr>
        <p:sp>
          <p:nvSpPr>
            <p:cNvPr id="10749" name="Google Shape;10749;p6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9"/>
          <p:cNvGrpSpPr/>
          <p:nvPr/>
        </p:nvGrpSpPr>
        <p:grpSpPr>
          <a:xfrm>
            <a:off x="7105923" y="1803095"/>
            <a:ext cx="333285" cy="350682"/>
            <a:chOff x="7105923" y="1978545"/>
            <a:chExt cx="333285" cy="350682"/>
          </a:xfrm>
        </p:grpSpPr>
        <p:sp>
          <p:nvSpPr>
            <p:cNvPr id="10752" name="Google Shape;10752;p6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9" name="Google Shape;10759;p69"/>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9"/>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1" name="Google Shape;10761;p69"/>
          <p:cNvGrpSpPr/>
          <p:nvPr/>
        </p:nvGrpSpPr>
        <p:grpSpPr>
          <a:xfrm>
            <a:off x="3616406" y="2246902"/>
            <a:ext cx="203393" cy="351827"/>
            <a:chOff x="3616406" y="2422352"/>
            <a:chExt cx="203393" cy="351827"/>
          </a:xfrm>
        </p:grpSpPr>
        <p:sp>
          <p:nvSpPr>
            <p:cNvPr id="10762" name="Google Shape;10762;p6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9"/>
          <p:cNvGrpSpPr/>
          <p:nvPr/>
        </p:nvGrpSpPr>
        <p:grpSpPr>
          <a:xfrm>
            <a:off x="878187" y="2246520"/>
            <a:ext cx="272696" cy="351827"/>
            <a:chOff x="913012" y="2421970"/>
            <a:chExt cx="272696" cy="351827"/>
          </a:xfrm>
        </p:grpSpPr>
        <p:sp>
          <p:nvSpPr>
            <p:cNvPr id="10765" name="Google Shape;10765;p6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9"/>
          <p:cNvGrpSpPr/>
          <p:nvPr/>
        </p:nvGrpSpPr>
        <p:grpSpPr>
          <a:xfrm>
            <a:off x="2274743" y="2246902"/>
            <a:ext cx="255649" cy="351445"/>
            <a:chOff x="2274743" y="2422352"/>
            <a:chExt cx="255649" cy="351445"/>
          </a:xfrm>
        </p:grpSpPr>
        <p:sp>
          <p:nvSpPr>
            <p:cNvPr id="10770" name="Google Shape;10770;p6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69"/>
          <p:cNvGrpSpPr/>
          <p:nvPr/>
        </p:nvGrpSpPr>
        <p:grpSpPr>
          <a:xfrm>
            <a:off x="2708723" y="2245789"/>
            <a:ext cx="246552" cy="352558"/>
            <a:chOff x="2708723" y="2421239"/>
            <a:chExt cx="246552" cy="352558"/>
          </a:xfrm>
        </p:grpSpPr>
        <p:sp>
          <p:nvSpPr>
            <p:cNvPr id="10774" name="Google Shape;10774;p6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9"/>
          <p:cNvGrpSpPr/>
          <p:nvPr/>
        </p:nvGrpSpPr>
        <p:grpSpPr>
          <a:xfrm>
            <a:off x="1835485" y="2246902"/>
            <a:ext cx="259433" cy="350714"/>
            <a:chOff x="1835485" y="2422352"/>
            <a:chExt cx="259433" cy="350714"/>
          </a:xfrm>
        </p:grpSpPr>
        <p:sp>
          <p:nvSpPr>
            <p:cNvPr id="10777" name="Google Shape;10777;p6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9"/>
          <p:cNvGrpSpPr/>
          <p:nvPr/>
        </p:nvGrpSpPr>
        <p:grpSpPr>
          <a:xfrm>
            <a:off x="3150240" y="2246902"/>
            <a:ext cx="212489" cy="351445"/>
            <a:chOff x="3150240" y="2422352"/>
            <a:chExt cx="212489" cy="351445"/>
          </a:xfrm>
        </p:grpSpPr>
        <p:sp>
          <p:nvSpPr>
            <p:cNvPr id="10785" name="Google Shape;10785;p6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69"/>
          <p:cNvGrpSpPr/>
          <p:nvPr/>
        </p:nvGrpSpPr>
        <p:grpSpPr>
          <a:xfrm>
            <a:off x="1367060" y="2246679"/>
            <a:ext cx="269261" cy="352050"/>
            <a:chOff x="1367060" y="2422129"/>
            <a:chExt cx="269261" cy="352050"/>
          </a:xfrm>
        </p:grpSpPr>
        <p:sp>
          <p:nvSpPr>
            <p:cNvPr id="10788" name="Google Shape;10788;p6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2" name="Google Shape;10802;p69"/>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3" name="Google Shape;10803;p69"/>
          <p:cNvGrpSpPr/>
          <p:nvPr/>
        </p:nvGrpSpPr>
        <p:grpSpPr>
          <a:xfrm>
            <a:off x="4882690" y="2249955"/>
            <a:ext cx="274573" cy="350682"/>
            <a:chOff x="4882690" y="2425405"/>
            <a:chExt cx="274573" cy="350682"/>
          </a:xfrm>
        </p:grpSpPr>
        <p:sp>
          <p:nvSpPr>
            <p:cNvPr id="10804" name="Google Shape;10804;p6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6" name="Google Shape;10806;p69"/>
          <p:cNvGrpSpPr/>
          <p:nvPr/>
        </p:nvGrpSpPr>
        <p:grpSpPr>
          <a:xfrm>
            <a:off x="6627639" y="2268434"/>
            <a:ext cx="355993" cy="313247"/>
            <a:chOff x="6627639" y="2443884"/>
            <a:chExt cx="355993" cy="313247"/>
          </a:xfrm>
        </p:grpSpPr>
        <p:sp>
          <p:nvSpPr>
            <p:cNvPr id="10807" name="Google Shape;10807;p6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69"/>
          <p:cNvGrpSpPr/>
          <p:nvPr/>
        </p:nvGrpSpPr>
        <p:grpSpPr>
          <a:xfrm>
            <a:off x="6183451" y="2286690"/>
            <a:ext cx="351445" cy="277976"/>
            <a:chOff x="6183451" y="2462140"/>
            <a:chExt cx="351445" cy="277976"/>
          </a:xfrm>
        </p:grpSpPr>
        <p:sp>
          <p:nvSpPr>
            <p:cNvPr id="10811" name="Google Shape;10811;p6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69"/>
          <p:cNvGrpSpPr/>
          <p:nvPr/>
        </p:nvGrpSpPr>
        <p:grpSpPr>
          <a:xfrm>
            <a:off x="5735477" y="2254408"/>
            <a:ext cx="353354" cy="341299"/>
            <a:chOff x="5735477" y="2429858"/>
            <a:chExt cx="353354" cy="341299"/>
          </a:xfrm>
        </p:grpSpPr>
        <p:sp>
          <p:nvSpPr>
            <p:cNvPr id="10819" name="Google Shape;10819;p6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9"/>
          <p:cNvGrpSpPr/>
          <p:nvPr/>
        </p:nvGrpSpPr>
        <p:grpSpPr>
          <a:xfrm>
            <a:off x="5243735" y="2271523"/>
            <a:ext cx="405255" cy="275499"/>
            <a:chOff x="5283337" y="2478774"/>
            <a:chExt cx="358633" cy="243913"/>
          </a:xfrm>
        </p:grpSpPr>
        <p:sp>
          <p:nvSpPr>
            <p:cNvPr id="10826" name="Google Shape;10826;p6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69"/>
          <p:cNvGrpSpPr/>
          <p:nvPr/>
        </p:nvGrpSpPr>
        <p:grpSpPr>
          <a:xfrm>
            <a:off x="7964753" y="2295373"/>
            <a:ext cx="362068" cy="258670"/>
            <a:chOff x="7964753" y="2470823"/>
            <a:chExt cx="362068" cy="258670"/>
          </a:xfrm>
        </p:grpSpPr>
        <p:sp>
          <p:nvSpPr>
            <p:cNvPr id="10844" name="Google Shape;10844;p6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3" name="Google Shape;10853;p69"/>
          <p:cNvGrpSpPr/>
          <p:nvPr/>
        </p:nvGrpSpPr>
        <p:grpSpPr>
          <a:xfrm>
            <a:off x="7524349" y="2280997"/>
            <a:ext cx="350332" cy="288948"/>
            <a:chOff x="7524349" y="2456447"/>
            <a:chExt cx="350332" cy="288948"/>
          </a:xfrm>
        </p:grpSpPr>
        <p:sp>
          <p:nvSpPr>
            <p:cNvPr id="10854" name="Google Shape;10854;p6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69"/>
          <p:cNvGrpSpPr/>
          <p:nvPr/>
        </p:nvGrpSpPr>
        <p:grpSpPr>
          <a:xfrm>
            <a:off x="3972749" y="2719143"/>
            <a:ext cx="355230" cy="356725"/>
            <a:chOff x="3972749" y="2894211"/>
            <a:chExt cx="355230" cy="356725"/>
          </a:xfrm>
        </p:grpSpPr>
        <p:sp>
          <p:nvSpPr>
            <p:cNvPr id="10860" name="Google Shape;10860;p6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69"/>
          <p:cNvGrpSpPr/>
          <p:nvPr/>
        </p:nvGrpSpPr>
        <p:grpSpPr>
          <a:xfrm>
            <a:off x="3527797" y="2743553"/>
            <a:ext cx="355993" cy="307904"/>
            <a:chOff x="3527797" y="2918796"/>
            <a:chExt cx="355993" cy="307904"/>
          </a:xfrm>
        </p:grpSpPr>
        <p:sp>
          <p:nvSpPr>
            <p:cNvPr id="10866" name="Google Shape;10866;p6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9"/>
          <p:cNvGrpSpPr/>
          <p:nvPr/>
        </p:nvGrpSpPr>
        <p:grpSpPr>
          <a:xfrm>
            <a:off x="3082845" y="2746336"/>
            <a:ext cx="356375" cy="302338"/>
            <a:chOff x="3082845" y="2920959"/>
            <a:chExt cx="356375" cy="302338"/>
          </a:xfrm>
        </p:grpSpPr>
        <p:sp>
          <p:nvSpPr>
            <p:cNvPr id="10877" name="Google Shape;10877;p6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9"/>
          <p:cNvGrpSpPr/>
          <p:nvPr/>
        </p:nvGrpSpPr>
        <p:grpSpPr>
          <a:xfrm>
            <a:off x="2639038" y="2719699"/>
            <a:ext cx="355612" cy="355612"/>
            <a:chOff x="2639038" y="2894942"/>
            <a:chExt cx="355612" cy="355612"/>
          </a:xfrm>
        </p:grpSpPr>
        <p:sp>
          <p:nvSpPr>
            <p:cNvPr id="10880" name="Google Shape;10880;p6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2" name="Google Shape;10882;p69"/>
          <p:cNvGrpSpPr/>
          <p:nvPr/>
        </p:nvGrpSpPr>
        <p:grpSpPr>
          <a:xfrm>
            <a:off x="2194468" y="2763622"/>
            <a:ext cx="355993" cy="267766"/>
            <a:chOff x="2194468" y="2938865"/>
            <a:chExt cx="355993" cy="267766"/>
          </a:xfrm>
        </p:grpSpPr>
        <p:sp>
          <p:nvSpPr>
            <p:cNvPr id="10883" name="Google Shape;10883;p6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3" name="Google Shape;10903;p69"/>
          <p:cNvGrpSpPr/>
          <p:nvPr/>
        </p:nvGrpSpPr>
        <p:grpSpPr>
          <a:xfrm>
            <a:off x="1749897" y="2719699"/>
            <a:ext cx="355993" cy="355612"/>
            <a:chOff x="1749897" y="2894561"/>
            <a:chExt cx="355993" cy="355612"/>
          </a:xfrm>
        </p:grpSpPr>
        <p:sp>
          <p:nvSpPr>
            <p:cNvPr id="10904" name="Google Shape;10904;p6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5" name="Google Shape;10915;p69"/>
          <p:cNvGrpSpPr/>
          <p:nvPr/>
        </p:nvGrpSpPr>
        <p:grpSpPr>
          <a:xfrm>
            <a:off x="1305327" y="2718761"/>
            <a:ext cx="357520" cy="357488"/>
            <a:chOff x="1305327" y="2894211"/>
            <a:chExt cx="357520" cy="357488"/>
          </a:xfrm>
        </p:grpSpPr>
        <p:sp>
          <p:nvSpPr>
            <p:cNvPr id="10916" name="Google Shape;10916;p6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69"/>
          <p:cNvGrpSpPr/>
          <p:nvPr/>
        </p:nvGrpSpPr>
        <p:grpSpPr>
          <a:xfrm>
            <a:off x="853950" y="2720860"/>
            <a:ext cx="364104" cy="353290"/>
            <a:chOff x="853950" y="2894720"/>
            <a:chExt cx="364104" cy="353290"/>
          </a:xfrm>
        </p:grpSpPr>
        <p:sp>
          <p:nvSpPr>
            <p:cNvPr id="10922" name="Google Shape;10922;p6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9" name="Google Shape;10929;p69"/>
          <p:cNvGrpSpPr/>
          <p:nvPr/>
        </p:nvGrpSpPr>
        <p:grpSpPr>
          <a:xfrm>
            <a:off x="7066548" y="2737144"/>
            <a:ext cx="352209" cy="334938"/>
            <a:chOff x="7066548" y="2912594"/>
            <a:chExt cx="352209" cy="334938"/>
          </a:xfrm>
        </p:grpSpPr>
        <p:sp>
          <p:nvSpPr>
            <p:cNvPr id="10930" name="Google Shape;10930;p6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6" name="Google Shape;10936;p69"/>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9"/>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8" name="Google Shape;10938;p69"/>
          <p:cNvGrpSpPr/>
          <p:nvPr/>
        </p:nvGrpSpPr>
        <p:grpSpPr>
          <a:xfrm>
            <a:off x="7541397" y="2729352"/>
            <a:ext cx="318495" cy="352209"/>
            <a:chOff x="7541397" y="2904802"/>
            <a:chExt cx="318495" cy="352209"/>
          </a:xfrm>
        </p:grpSpPr>
        <p:sp>
          <p:nvSpPr>
            <p:cNvPr id="10939" name="Google Shape;10939;p6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69"/>
          <p:cNvGrpSpPr/>
          <p:nvPr/>
        </p:nvGrpSpPr>
        <p:grpSpPr>
          <a:xfrm>
            <a:off x="8003015" y="2728589"/>
            <a:ext cx="306759" cy="351445"/>
            <a:chOff x="8003015" y="2904039"/>
            <a:chExt cx="306759" cy="351445"/>
          </a:xfrm>
        </p:grpSpPr>
        <p:sp>
          <p:nvSpPr>
            <p:cNvPr id="10942" name="Google Shape;10942;p6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8" name="Google Shape;10948;p69"/>
          <p:cNvGrpSpPr/>
          <p:nvPr/>
        </p:nvGrpSpPr>
        <p:grpSpPr>
          <a:xfrm>
            <a:off x="5687770" y="2710046"/>
            <a:ext cx="369638" cy="369606"/>
            <a:chOff x="5687770" y="2885496"/>
            <a:chExt cx="369638" cy="369606"/>
          </a:xfrm>
        </p:grpSpPr>
        <p:sp>
          <p:nvSpPr>
            <p:cNvPr id="10949" name="Google Shape;10949;p6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9" name="Google Shape;10959;p69"/>
          <p:cNvGrpSpPr/>
          <p:nvPr/>
        </p:nvGrpSpPr>
        <p:grpSpPr>
          <a:xfrm>
            <a:off x="4881958" y="2729352"/>
            <a:ext cx="156417" cy="349537"/>
            <a:chOff x="4881958" y="2904802"/>
            <a:chExt cx="156417" cy="349537"/>
          </a:xfrm>
        </p:grpSpPr>
        <p:sp>
          <p:nvSpPr>
            <p:cNvPr id="10960" name="Google Shape;10960;p6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69"/>
          <p:cNvGrpSpPr/>
          <p:nvPr/>
        </p:nvGrpSpPr>
        <p:grpSpPr>
          <a:xfrm>
            <a:off x="5230318" y="2711064"/>
            <a:ext cx="371133" cy="367443"/>
            <a:chOff x="5230318" y="2886514"/>
            <a:chExt cx="371133" cy="367443"/>
          </a:xfrm>
        </p:grpSpPr>
        <p:sp>
          <p:nvSpPr>
            <p:cNvPr id="10968" name="Google Shape;10968;p6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9"/>
          <p:cNvGrpSpPr/>
          <p:nvPr/>
        </p:nvGrpSpPr>
        <p:grpSpPr>
          <a:xfrm>
            <a:off x="5748358" y="3259128"/>
            <a:ext cx="352590" cy="182561"/>
            <a:chOff x="5748358" y="3434578"/>
            <a:chExt cx="352590" cy="182561"/>
          </a:xfrm>
        </p:grpSpPr>
        <p:sp>
          <p:nvSpPr>
            <p:cNvPr id="10978" name="Google Shape;10978;p6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9"/>
          <p:cNvGrpSpPr/>
          <p:nvPr/>
        </p:nvGrpSpPr>
        <p:grpSpPr>
          <a:xfrm>
            <a:off x="862283" y="4099321"/>
            <a:ext cx="341204" cy="359301"/>
            <a:chOff x="862283" y="4274771"/>
            <a:chExt cx="341204" cy="359301"/>
          </a:xfrm>
        </p:grpSpPr>
        <p:sp>
          <p:nvSpPr>
            <p:cNvPr id="10985" name="Google Shape;10985;p6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8" name="Google Shape;10988;p69"/>
          <p:cNvGrpSpPr/>
          <p:nvPr/>
        </p:nvGrpSpPr>
        <p:grpSpPr>
          <a:xfrm>
            <a:off x="1396957" y="4111915"/>
            <a:ext cx="301861" cy="332871"/>
            <a:chOff x="1396957" y="4287365"/>
            <a:chExt cx="301861" cy="332871"/>
          </a:xfrm>
        </p:grpSpPr>
        <p:sp>
          <p:nvSpPr>
            <p:cNvPr id="10989" name="Google Shape;10989;p6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69"/>
          <p:cNvGrpSpPr/>
          <p:nvPr/>
        </p:nvGrpSpPr>
        <p:grpSpPr>
          <a:xfrm>
            <a:off x="1865381" y="4102056"/>
            <a:ext cx="396131" cy="355612"/>
            <a:chOff x="1865381" y="4277506"/>
            <a:chExt cx="396131" cy="355612"/>
          </a:xfrm>
        </p:grpSpPr>
        <p:sp>
          <p:nvSpPr>
            <p:cNvPr id="11005" name="Google Shape;11005;p6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9"/>
          <p:cNvGrpSpPr/>
          <p:nvPr/>
        </p:nvGrpSpPr>
        <p:grpSpPr>
          <a:xfrm>
            <a:off x="2411823" y="4128549"/>
            <a:ext cx="334398" cy="299953"/>
            <a:chOff x="2411823" y="4303999"/>
            <a:chExt cx="334398" cy="299953"/>
          </a:xfrm>
        </p:grpSpPr>
        <p:sp>
          <p:nvSpPr>
            <p:cNvPr id="11012" name="Google Shape;11012;p6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69"/>
          <p:cNvGrpSpPr/>
          <p:nvPr/>
        </p:nvGrpSpPr>
        <p:grpSpPr>
          <a:xfrm>
            <a:off x="2903337" y="4103582"/>
            <a:ext cx="382519" cy="350682"/>
            <a:chOff x="2903337" y="4279032"/>
            <a:chExt cx="382519" cy="350682"/>
          </a:xfrm>
        </p:grpSpPr>
        <p:sp>
          <p:nvSpPr>
            <p:cNvPr id="11020" name="Google Shape;11020;p6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5" name="Google Shape;11035;p69"/>
          <p:cNvGrpSpPr/>
          <p:nvPr/>
        </p:nvGrpSpPr>
        <p:grpSpPr>
          <a:xfrm>
            <a:off x="3933342" y="4140317"/>
            <a:ext cx="383632" cy="276449"/>
            <a:chOff x="3933342" y="4315767"/>
            <a:chExt cx="383632" cy="276449"/>
          </a:xfrm>
        </p:grpSpPr>
        <p:sp>
          <p:nvSpPr>
            <p:cNvPr id="11036" name="Google Shape;11036;p6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69"/>
          <p:cNvGrpSpPr/>
          <p:nvPr/>
        </p:nvGrpSpPr>
        <p:grpSpPr>
          <a:xfrm>
            <a:off x="3441065" y="4127055"/>
            <a:ext cx="337069" cy="302593"/>
            <a:chOff x="3441065" y="4302505"/>
            <a:chExt cx="337069" cy="302593"/>
          </a:xfrm>
        </p:grpSpPr>
        <p:sp>
          <p:nvSpPr>
            <p:cNvPr id="11043" name="Google Shape;11043;p6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6" name="Google Shape;11056;p69"/>
          <p:cNvGrpSpPr/>
          <p:nvPr/>
        </p:nvGrpSpPr>
        <p:grpSpPr>
          <a:xfrm>
            <a:off x="3532345" y="3187185"/>
            <a:ext cx="339328" cy="336274"/>
            <a:chOff x="3532345" y="3362635"/>
            <a:chExt cx="339328" cy="336274"/>
          </a:xfrm>
        </p:grpSpPr>
        <p:sp>
          <p:nvSpPr>
            <p:cNvPr id="11057" name="Google Shape;11057;p6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69"/>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69"/>
          <p:cNvGrpSpPr/>
          <p:nvPr/>
        </p:nvGrpSpPr>
        <p:grpSpPr>
          <a:xfrm>
            <a:off x="1883955" y="3633250"/>
            <a:ext cx="162873" cy="351445"/>
            <a:chOff x="1883955" y="3808700"/>
            <a:chExt cx="162873" cy="351445"/>
          </a:xfrm>
        </p:grpSpPr>
        <p:sp>
          <p:nvSpPr>
            <p:cNvPr id="11064" name="Google Shape;11064;p6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9"/>
          <p:cNvGrpSpPr/>
          <p:nvPr/>
        </p:nvGrpSpPr>
        <p:grpSpPr>
          <a:xfrm>
            <a:off x="939156" y="3633759"/>
            <a:ext cx="192007" cy="351318"/>
            <a:chOff x="939156" y="3809209"/>
            <a:chExt cx="192007" cy="351318"/>
          </a:xfrm>
        </p:grpSpPr>
        <p:sp>
          <p:nvSpPr>
            <p:cNvPr id="11067" name="Google Shape;11067;p6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9"/>
          <p:cNvGrpSpPr/>
          <p:nvPr/>
        </p:nvGrpSpPr>
        <p:grpSpPr>
          <a:xfrm>
            <a:off x="2306167" y="3634395"/>
            <a:ext cx="193915" cy="349155"/>
            <a:chOff x="2306167" y="3809845"/>
            <a:chExt cx="193915" cy="349155"/>
          </a:xfrm>
        </p:grpSpPr>
        <p:sp>
          <p:nvSpPr>
            <p:cNvPr id="11070" name="Google Shape;11070;p6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7" name="Google Shape;11077;p69"/>
          <p:cNvGrpSpPr/>
          <p:nvPr/>
        </p:nvGrpSpPr>
        <p:grpSpPr>
          <a:xfrm>
            <a:off x="1323901" y="3631723"/>
            <a:ext cx="356343" cy="356757"/>
            <a:chOff x="1323901" y="3807173"/>
            <a:chExt cx="356343" cy="356757"/>
          </a:xfrm>
        </p:grpSpPr>
        <p:sp>
          <p:nvSpPr>
            <p:cNvPr id="11078" name="Google Shape;11078;p6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2" name="Google Shape;11102;p69"/>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03" name="Google Shape;11103;p69"/>
          <p:cNvGrpSpPr/>
          <p:nvPr/>
        </p:nvGrpSpPr>
        <p:grpSpPr>
          <a:xfrm>
            <a:off x="859262" y="3178470"/>
            <a:ext cx="306759" cy="351445"/>
            <a:chOff x="859262" y="3353920"/>
            <a:chExt cx="306759" cy="351445"/>
          </a:xfrm>
        </p:grpSpPr>
        <p:sp>
          <p:nvSpPr>
            <p:cNvPr id="11104" name="Google Shape;11104;p6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9" name="Google Shape;11109;p69"/>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0" name="Google Shape;11110;p69"/>
          <p:cNvGrpSpPr/>
          <p:nvPr/>
        </p:nvGrpSpPr>
        <p:grpSpPr>
          <a:xfrm>
            <a:off x="3967437" y="3661652"/>
            <a:ext cx="364708" cy="295405"/>
            <a:chOff x="3967437" y="3837102"/>
            <a:chExt cx="364708" cy="295405"/>
          </a:xfrm>
        </p:grpSpPr>
        <p:sp>
          <p:nvSpPr>
            <p:cNvPr id="11111" name="Google Shape;11111;p6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6" name="Google Shape;11116;p69"/>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9"/>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9"/>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9" name="Google Shape;11119;p69"/>
          <p:cNvGrpSpPr/>
          <p:nvPr/>
        </p:nvGrpSpPr>
        <p:grpSpPr>
          <a:xfrm>
            <a:off x="5811827" y="3631001"/>
            <a:ext cx="283743" cy="308444"/>
            <a:chOff x="5964227" y="3858701"/>
            <a:chExt cx="283743" cy="308444"/>
          </a:xfrm>
        </p:grpSpPr>
        <p:sp>
          <p:nvSpPr>
            <p:cNvPr id="11120" name="Google Shape;11120;p6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4" name="Google Shape;11124;p69"/>
          <p:cNvGrpSpPr/>
          <p:nvPr/>
        </p:nvGrpSpPr>
        <p:grpSpPr>
          <a:xfrm>
            <a:off x="6243508" y="3697623"/>
            <a:ext cx="320372" cy="213602"/>
            <a:chOff x="6395908" y="3873073"/>
            <a:chExt cx="320372" cy="213602"/>
          </a:xfrm>
        </p:grpSpPr>
        <p:sp>
          <p:nvSpPr>
            <p:cNvPr id="11125" name="Google Shape;11125;p6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5" name="Google Shape;11135;p69"/>
          <p:cNvGrpSpPr/>
          <p:nvPr/>
        </p:nvGrpSpPr>
        <p:grpSpPr>
          <a:xfrm>
            <a:off x="7262890" y="3627366"/>
            <a:ext cx="357138" cy="352018"/>
            <a:chOff x="7415290" y="3802816"/>
            <a:chExt cx="357138" cy="352018"/>
          </a:xfrm>
        </p:grpSpPr>
        <p:sp>
          <p:nvSpPr>
            <p:cNvPr id="11136" name="Google Shape;11136;p6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4" name="Google Shape;11144;p69"/>
          <p:cNvGrpSpPr/>
          <p:nvPr/>
        </p:nvGrpSpPr>
        <p:grpSpPr>
          <a:xfrm>
            <a:off x="6737312" y="3657963"/>
            <a:ext cx="355230" cy="293401"/>
            <a:chOff x="6889712" y="3833413"/>
            <a:chExt cx="355230" cy="293401"/>
          </a:xfrm>
        </p:grpSpPr>
        <p:sp>
          <p:nvSpPr>
            <p:cNvPr id="11145" name="Google Shape;11145;p6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0" name="Google Shape;11150;p69"/>
          <p:cNvGrpSpPr/>
          <p:nvPr/>
        </p:nvGrpSpPr>
        <p:grpSpPr>
          <a:xfrm>
            <a:off x="7707152" y="3660420"/>
            <a:ext cx="282318" cy="337168"/>
            <a:chOff x="1635875" y="237775"/>
            <a:chExt cx="4370250" cy="5219325"/>
          </a:xfrm>
        </p:grpSpPr>
        <p:sp>
          <p:nvSpPr>
            <p:cNvPr id="11151" name="Google Shape;11151;p6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9"/>
          <p:cNvGrpSpPr/>
          <p:nvPr/>
        </p:nvGrpSpPr>
        <p:grpSpPr>
          <a:xfrm>
            <a:off x="3103963" y="3185690"/>
            <a:ext cx="297886" cy="337578"/>
            <a:chOff x="3103963" y="3361140"/>
            <a:chExt cx="297886" cy="337578"/>
          </a:xfrm>
        </p:grpSpPr>
        <p:sp>
          <p:nvSpPr>
            <p:cNvPr id="11154" name="Google Shape;11154;p6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69"/>
          <p:cNvGrpSpPr/>
          <p:nvPr/>
        </p:nvGrpSpPr>
        <p:grpSpPr>
          <a:xfrm>
            <a:off x="2667821" y="3185658"/>
            <a:ext cx="273046" cy="337801"/>
            <a:chOff x="2667821" y="3361108"/>
            <a:chExt cx="273046" cy="337801"/>
          </a:xfrm>
        </p:grpSpPr>
        <p:sp>
          <p:nvSpPr>
            <p:cNvPr id="11179" name="Google Shape;11179;p6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69"/>
          <p:cNvGrpSpPr/>
          <p:nvPr/>
        </p:nvGrpSpPr>
        <p:grpSpPr>
          <a:xfrm>
            <a:off x="2212469" y="3184863"/>
            <a:ext cx="282715" cy="338660"/>
            <a:chOff x="2212469" y="3360313"/>
            <a:chExt cx="282715" cy="338660"/>
          </a:xfrm>
        </p:grpSpPr>
        <p:sp>
          <p:nvSpPr>
            <p:cNvPr id="11199" name="Google Shape;11199;p6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2" name="Google Shape;11202;p69"/>
          <p:cNvGrpSpPr/>
          <p:nvPr/>
        </p:nvGrpSpPr>
        <p:grpSpPr>
          <a:xfrm>
            <a:off x="1768821" y="3185658"/>
            <a:ext cx="278739" cy="339073"/>
            <a:chOff x="1768821" y="3361108"/>
            <a:chExt cx="278739" cy="339073"/>
          </a:xfrm>
        </p:grpSpPr>
        <p:sp>
          <p:nvSpPr>
            <p:cNvPr id="11203" name="Google Shape;11203;p6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9"/>
          <p:cNvGrpSpPr/>
          <p:nvPr/>
        </p:nvGrpSpPr>
        <p:grpSpPr>
          <a:xfrm>
            <a:off x="5337883" y="3161423"/>
            <a:ext cx="307141" cy="376826"/>
            <a:chOff x="5337883" y="3336873"/>
            <a:chExt cx="307141" cy="376826"/>
          </a:xfrm>
        </p:grpSpPr>
        <p:sp>
          <p:nvSpPr>
            <p:cNvPr id="11215" name="Google Shape;11215;p6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9"/>
          <p:cNvGrpSpPr/>
          <p:nvPr/>
        </p:nvGrpSpPr>
        <p:grpSpPr>
          <a:xfrm>
            <a:off x="4883835" y="3161805"/>
            <a:ext cx="323425" cy="377557"/>
            <a:chOff x="4883835" y="3337255"/>
            <a:chExt cx="323425" cy="377557"/>
          </a:xfrm>
        </p:grpSpPr>
        <p:sp>
          <p:nvSpPr>
            <p:cNvPr id="11218" name="Google Shape;11218;p6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69"/>
          <p:cNvGrpSpPr/>
          <p:nvPr/>
        </p:nvGrpSpPr>
        <p:grpSpPr>
          <a:xfrm>
            <a:off x="6193310" y="3231839"/>
            <a:ext cx="352590" cy="237488"/>
            <a:chOff x="6193310" y="3407289"/>
            <a:chExt cx="352590" cy="237488"/>
          </a:xfrm>
        </p:grpSpPr>
        <p:sp>
          <p:nvSpPr>
            <p:cNvPr id="11222" name="Google Shape;11222;p6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69"/>
          <p:cNvGrpSpPr/>
          <p:nvPr/>
        </p:nvGrpSpPr>
        <p:grpSpPr>
          <a:xfrm>
            <a:off x="6637117" y="3222393"/>
            <a:ext cx="353735" cy="254504"/>
            <a:chOff x="6637117" y="3397843"/>
            <a:chExt cx="353735" cy="254504"/>
          </a:xfrm>
        </p:grpSpPr>
        <p:sp>
          <p:nvSpPr>
            <p:cNvPr id="11228" name="Google Shape;11228;p6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69"/>
          <p:cNvGrpSpPr/>
          <p:nvPr/>
        </p:nvGrpSpPr>
        <p:grpSpPr>
          <a:xfrm>
            <a:off x="7075994" y="3174081"/>
            <a:ext cx="360637" cy="352336"/>
            <a:chOff x="7075994" y="3349531"/>
            <a:chExt cx="360637" cy="352336"/>
          </a:xfrm>
        </p:grpSpPr>
        <p:sp>
          <p:nvSpPr>
            <p:cNvPr id="11235" name="Google Shape;11235;p6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69"/>
          <p:cNvGrpSpPr/>
          <p:nvPr/>
        </p:nvGrpSpPr>
        <p:grpSpPr>
          <a:xfrm>
            <a:off x="7651983" y="3173731"/>
            <a:ext cx="107183" cy="352399"/>
            <a:chOff x="7651983" y="3349181"/>
            <a:chExt cx="107183" cy="352399"/>
          </a:xfrm>
        </p:grpSpPr>
        <p:sp>
          <p:nvSpPr>
            <p:cNvPr id="11243" name="Google Shape;11243;p6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69"/>
          <p:cNvGrpSpPr/>
          <p:nvPr/>
        </p:nvGrpSpPr>
        <p:grpSpPr>
          <a:xfrm>
            <a:off x="7973468" y="3206872"/>
            <a:ext cx="352590" cy="287072"/>
            <a:chOff x="7973468" y="3382322"/>
            <a:chExt cx="352590" cy="287072"/>
          </a:xfrm>
        </p:grpSpPr>
        <p:sp>
          <p:nvSpPr>
            <p:cNvPr id="11246" name="Google Shape;11246;p6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8" name="Google Shape;11258;p6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259" name="Google Shape;11259;p6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63" name="Shape 11263"/>
        <p:cNvGrpSpPr/>
        <p:nvPr/>
      </p:nvGrpSpPr>
      <p:grpSpPr>
        <a:xfrm>
          <a:off x="0" y="0"/>
          <a:ext cx="0" cy="0"/>
          <a:chOff x="0" y="0"/>
          <a:chExt cx="0" cy="0"/>
        </a:xfrm>
      </p:grpSpPr>
      <p:grpSp>
        <p:nvGrpSpPr>
          <p:cNvPr id="11264" name="Google Shape;11264;p70"/>
          <p:cNvGrpSpPr/>
          <p:nvPr/>
        </p:nvGrpSpPr>
        <p:grpSpPr>
          <a:xfrm>
            <a:off x="821808" y="1576858"/>
            <a:ext cx="347872" cy="347488"/>
            <a:chOff x="849677" y="1500658"/>
            <a:chExt cx="347872" cy="347488"/>
          </a:xfrm>
        </p:grpSpPr>
        <p:sp>
          <p:nvSpPr>
            <p:cNvPr id="11265" name="Google Shape;11265;p7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7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7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7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7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7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70"/>
          <p:cNvGrpSpPr/>
          <p:nvPr/>
        </p:nvGrpSpPr>
        <p:grpSpPr>
          <a:xfrm>
            <a:off x="1387984" y="1576858"/>
            <a:ext cx="315872" cy="347488"/>
            <a:chOff x="1415853" y="1500658"/>
            <a:chExt cx="315872" cy="347488"/>
          </a:xfrm>
        </p:grpSpPr>
        <p:sp>
          <p:nvSpPr>
            <p:cNvPr id="11272" name="Google Shape;11272;p7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7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7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7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70"/>
          <p:cNvGrpSpPr/>
          <p:nvPr/>
        </p:nvGrpSpPr>
        <p:grpSpPr>
          <a:xfrm>
            <a:off x="4669520" y="1576858"/>
            <a:ext cx="347520" cy="347104"/>
            <a:chOff x="4697389" y="1500658"/>
            <a:chExt cx="347520" cy="347104"/>
          </a:xfrm>
        </p:grpSpPr>
        <p:sp>
          <p:nvSpPr>
            <p:cNvPr id="11277" name="Google Shape;11277;p7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7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7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70"/>
          <p:cNvGrpSpPr/>
          <p:nvPr/>
        </p:nvGrpSpPr>
        <p:grpSpPr>
          <a:xfrm>
            <a:off x="3575664" y="2041146"/>
            <a:ext cx="347520" cy="353760"/>
            <a:chOff x="3603533" y="1964946"/>
            <a:chExt cx="347520" cy="353760"/>
          </a:xfrm>
        </p:grpSpPr>
        <p:sp>
          <p:nvSpPr>
            <p:cNvPr id="11281" name="Google Shape;11281;p7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7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7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70"/>
          <p:cNvGrpSpPr/>
          <p:nvPr/>
        </p:nvGrpSpPr>
        <p:grpSpPr>
          <a:xfrm>
            <a:off x="1922896" y="2040538"/>
            <a:ext cx="357792" cy="352448"/>
            <a:chOff x="1950765" y="1964338"/>
            <a:chExt cx="357792" cy="352448"/>
          </a:xfrm>
        </p:grpSpPr>
        <p:sp>
          <p:nvSpPr>
            <p:cNvPr id="11285" name="Google Shape;11285;p7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7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7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7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9" name="Google Shape;11289;p70"/>
          <p:cNvGrpSpPr/>
          <p:nvPr/>
        </p:nvGrpSpPr>
        <p:grpSpPr>
          <a:xfrm>
            <a:off x="7407760" y="2040890"/>
            <a:ext cx="367712" cy="353248"/>
            <a:chOff x="7435629" y="1964690"/>
            <a:chExt cx="367712" cy="353248"/>
          </a:xfrm>
        </p:grpSpPr>
        <p:sp>
          <p:nvSpPr>
            <p:cNvPr id="11290" name="Google Shape;11290;p7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7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7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7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4" name="Google Shape;11294;p70"/>
          <p:cNvGrpSpPr/>
          <p:nvPr/>
        </p:nvGrpSpPr>
        <p:grpSpPr>
          <a:xfrm>
            <a:off x="2484880" y="2041242"/>
            <a:ext cx="333024" cy="352896"/>
            <a:chOff x="2512749" y="1965042"/>
            <a:chExt cx="333024" cy="352896"/>
          </a:xfrm>
        </p:grpSpPr>
        <p:sp>
          <p:nvSpPr>
            <p:cNvPr id="11295" name="Google Shape;11295;p7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7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7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7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7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70"/>
          <p:cNvGrpSpPr/>
          <p:nvPr/>
        </p:nvGrpSpPr>
        <p:grpSpPr>
          <a:xfrm>
            <a:off x="1370448" y="2057978"/>
            <a:ext cx="365792" cy="335392"/>
            <a:chOff x="1398317" y="1981778"/>
            <a:chExt cx="365792" cy="335392"/>
          </a:xfrm>
        </p:grpSpPr>
        <p:sp>
          <p:nvSpPr>
            <p:cNvPr id="11301" name="Google Shape;11301;p7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7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7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7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7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7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70"/>
          <p:cNvGrpSpPr/>
          <p:nvPr/>
        </p:nvGrpSpPr>
        <p:grpSpPr>
          <a:xfrm>
            <a:off x="3024368" y="2079770"/>
            <a:ext cx="353600" cy="314752"/>
            <a:chOff x="3052237" y="2003570"/>
            <a:chExt cx="353600" cy="314752"/>
          </a:xfrm>
        </p:grpSpPr>
        <p:sp>
          <p:nvSpPr>
            <p:cNvPr id="11308" name="Google Shape;11308;p7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7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7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70"/>
          <p:cNvGrpSpPr/>
          <p:nvPr/>
        </p:nvGrpSpPr>
        <p:grpSpPr>
          <a:xfrm>
            <a:off x="1376144" y="3034266"/>
            <a:ext cx="368096" cy="223968"/>
            <a:chOff x="1404013" y="2958066"/>
            <a:chExt cx="368096" cy="223968"/>
          </a:xfrm>
        </p:grpSpPr>
        <p:sp>
          <p:nvSpPr>
            <p:cNvPr id="11312" name="Google Shape;11312;p7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7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4" name="Google Shape;11314;p70"/>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70"/>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6" name="Google Shape;11316;p70"/>
          <p:cNvGrpSpPr/>
          <p:nvPr/>
        </p:nvGrpSpPr>
        <p:grpSpPr>
          <a:xfrm>
            <a:off x="1923280" y="2961402"/>
            <a:ext cx="370368" cy="367328"/>
            <a:chOff x="1951149" y="2885202"/>
            <a:chExt cx="370368" cy="367328"/>
          </a:xfrm>
        </p:grpSpPr>
        <p:sp>
          <p:nvSpPr>
            <p:cNvPr id="11317" name="Google Shape;11317;p7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7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7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0" name="Google Shape;11320;p70"/>
          <p:cNvGrpSpPr/>
          <p:nvPr/>
        </p:nvGrpSpPr>
        <p:grpSpPr>
          <a:xfrm>
            <a:off x="2473808" y="2982362"/>
            <a:ext cx="367328" cy="327296"/>
            <a:chOff x="2501677" y="2906162"/>
            <a:chExt cx="367328" cy="327296"/>
          </a:xfrm>
        </p:grpSpPr>
        <p:sp>
          <p:nvSpPr>
            <p:cNvPr id="11321" name="Google Shape;11321;p7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7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7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4" name="Google Shape;11324;p70"/>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5" name="Google Shape;11325;p70"/>
          <p:cNvGrpSpPr/>
          <p:nvPr/>
        </p:nvGrpSpPr>
        <p:grpSpPr>
          <a:xfrm>
            <a:off x="3022448" y="2969914"/>
            <a:ext cx="367712" cy="354240"/>
            <a:chOff x="3050317" y="2893714"/>
            <a:chExt cx="367712" cy="354240"/>
          </a:xfrm>
        </p:grpSpPr>
        <p:sp>
          <p:nvSpPr>
            <p:cNvPr id="11326" name="Google Shape;11326;p7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7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8" name="Google Shape;11328;p70"/>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70"/>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0" name="Google Shape;11330;p70"/>
          <p:cNvGrpSpPr/>
          <p:nvPr/>
        </p:nvGrpSpPr>
        <p:grpSpPr>
          <a:xfrm>
            <a:off x="7503408" y="2962554"/>
            <a:ext cx="185184" cy="367296"/>
            <a:chOff x="7531277" y="2886354"/>
            <a:chExt cx="185184" cy="367296"/>
          </a:xfrm>
        </p:grpSpPr>
        <p:sp>
          <p:nvSpPr>
            <p:cNvPr id="11331" name="Google Shape;11331;p7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7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7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70"/>
          <p:cNvGrpSpPr/>
          <p:nvPr/>
        </p:nvGrpSpPr>
        <p:grpSpPr>
          <a:xfrm>
            <a:off x="6898768" y="2962938"/>
            <a:ext cx="297184" cy="367296"/>
            <a:chOff x="6926637" y="2886738"/>
            <a:chExt cx="297184" cy="367296"/>
          </a:xfrm>
        </p:grpSpPr>
        <p:sp>
          <p:nvSpPr>
            <p:cNvPr id="11335" name="Google Shape;11335;p7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7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7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8" name="Google Shape;11338;p70"/>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70"/>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40" name="Google Shape;11340;p70"/>
          <p:cNvGrpSpPr/>
          <p:nvPr/>
        </p:nvGrpSpPr>
        <p:grpSpPr>
          <a:xfrm>
            <a:off x="6312784" y="2962554"/>
            <a:ext cx="370368" cy="368064"/>
            <a:chOff x="6340653" y="2886354"/>
            <a:chExt cx="370368" cy="368064"/>
          </a:xfrm>
        </p:grpSpPr>
        <p:sp>
          <p:nvSpPr>
            <p:cNvPr id="11341" name="Google Shape;11341;p7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7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7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7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7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7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7" name="Google Shape;11347;p70"/>
          <p:cNvGrpSpPr/>
          <p:nvPr/>
        </p:nvGrpSpPr>
        <p:grpSpPr>
          <a:xfrm>
            <a:off x="5218928" y="2057626"/>
            <a:ext cx="354752" cy="336512"/>
            <a:chOff x="5246797" y="1981426"/>
            <a:chExt cx="354752" cy="336512"/>
          </a:xfrm>
        </p:grpSpPr>
        <p:sp>
          <p:nvSpPr>
            <p:cNvPr id="11348" name="Google Shape;11348;p7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7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70"/>
          <p:cNvGrpSpPr/>
          <p:nvPr/>
        </p:nvGrpSpPr>
        <p:grpSpPr>
          <a:xfrm>
            <a:off x="4120880" y="2178266"/>
            <a:ext cx="355136" cy="216256"/>
            <a:chOff x="4148749" y="2102066"/>
            <a:chExt cx="355136" cy="216256"/>
          </a:xfrm>
        </p:grpSpPr>
        <p:sp>
          <p:nvSpPr>
            <p:cNvPr id="11351" name="Google Shape;11351;p7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7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70"/>
          <p:cNvGrpSpPr/>
          <p:nvPr/>
        </p:nvGrpSpPr>
        <p:grpSpPr>
          <a:xfrm>
            <a:off x="5766800" y="2077626"/>
            <a:ext cx="354752" cy="315360"/>
            <a:chOff x="5794669" y="2001426"/>
            <a:chExt cx="354752" cy="315360"/>
          </a:xfrm>
        </p:grpSpPr>
        <p:sp>
          <p:nvSpPr>
            <p:cNvPr id="11354" name="Google Shape;11354;p7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7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6" name="Google Shape;11356;p70"/>
          <p:cNvGrpSpPr/>
          <p:nvPr/>
        </p:nvGrpSpPr>
        <p:grpSpPr>
          <a:xfrm>
            <a:off x="6317360" y="2106042"/>
            <a:ext cx="352832" cy="289216"/>
            <a:chOff x="6345229" y="2029842"/>
            <a:chExt cx="352832" cy="289216"/>
          </a:xfrm>
        </p:grpSpPr>
        <p:sp>
          <p:nvSpPr>
            <p:cNvPr id="11357" name="Google Shape;11357;p7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7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70"/>
          <p:cNvGrpSpPr/>
          <p:nvPr/>
        </p:nvGrpSpPr>
        <p:grpSpPr>
          <a:xfrm>
            <a:off x="4669520" y="2112538"/>
            <a:ext cx="354752" cy="281984"/>
            <a:chOff x="4697389" y="2036338"/>
            <a:chExt cx="354752" cy="281984"/>
          </a:xfrm>
        </p:grpSpPr>
        <p:sp>
          <p:nvSpPr>
            <p:cNvPr id="11360" name="Google Shape;11360;p7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7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70"/>
          <p:cNvGrpSpPr/>
          <p:nvPr/>
        </p:nvGrpSpPr>
        <p:grpSpPr>
          <a:xfrm>
            <a:off x="1376144" y="2500954"/>
            <a:ext cx="353600" cy="354944"/>
            <a:chOff x="1404013" y="2424754"/>
            <a:chExt cx="353600" cy="354944"/>
          </a:xfrm>
        </p:grpSpPr>
        <p:sp>
          <p:nvSpPr>
            <p:cNvPr id="11363" name="Google Shape;11363;p7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7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7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7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7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70"/>
          <p:cNvGrpSpPr/>
          <p:nvPr/>
        </p:nvGrpSpPr>
        <p:grpSpPr>
          <a:xfrm>
            <a:off x="826384" y="2504474"/>
            <a:ext cx="355104" cy="351040"/>
            <a:chOff x="854253" y="2428274"/>
            <a:chExt cx="355104" cy="351040"/>
          </a:xfrm>
        </p:grpSpPr>
        <p:sp>
          <p:nvSpPr>
            <p:cNvPr id="11369" name="Google Shape;11369;p7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7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1" name="Google Shape;11371;p70"/>
          <p:cNvGrpSpPr/>
          <p:nvPr/>
        </p:nvGrpSpPr>
        <p:grpSpPr>
          <a:xfrm>
            <a:off x="6869040" y="2517146"/>
            <a:ext cx="354752" cy="275904"/>
            <a:chOff x="6896909" y="2440946"/>
            <a:chExt cx="354752" cy="275904"/>
          </a:xfrm>
        </p:grpSpPr>
        <p:sp>
          <p:nvSpPr>
            <p:cNvPr id="11372" name="Google Shape;11372;p7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7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4" name="Google Shape;11374;p70"/>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5" name="Google Shape;11375;p70"/>
          <p:cNvGrpSpPr/>
          <p:nvPr/>
        </p:nvGrpSpPr>
        <p:grpSpPr>
          <a:xfrm>
            <a:off x="5237200" y="2500954"/>
            <a:ext cx="321984" cy="354560"/>
            <a:chOff x="5265069" y="2424754"/>
            <a:chExt cx="321984" cy="354560"/>
          </a:xfrm>
        </p:grpSpPr>
        <p:sp>
          <p:nvSpPr>
            <p:cNvPr id="11376" name="Google Shape;11376;p7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7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70"/>
          <p:cNvGrpSpPr/>
          <p:nvPr/>
        </p:nvGrpSpPr>
        <p:grpSpPr>
          <a:xfrm>
            <a:off x="4122800" y="2542970"/>
            <a:ext cx="355104" cy="259584"/>
            <a:chOff x="4150669" y="2466770"/>
            <a:chExt cx="355104" cy="259584"/>
          </a:xfrm>
        </p:grpSpPr>
        <p:sp>
          <p:nvSpPr>
            <p:cNvPr id="11379" name="Google Shape;11379;p7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7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7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7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70"/>
          <p:cNvGrpSpPr/>
          <p:nvPr/>
        </p:nvGrpSpPr>
        <p:grpSpPr>
          <a:xfrm>
            <a:off x="4671824" y="2501146"/>
            <a:ext cx="354336" cy="353984"/>
            <a:chOff x="4699693" y="2424946"/>
            <a:chExt cx="354336" cy="353984"/>
          </a:xfrm>
        </p:grpSpPr>
        <p:sp>
          <p:nvSpPr>
            <p:cNvPr id="11384" name="Google Shape;11384;p7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7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6" name="Google Shape;11386;p70"/>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70"/>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8" name="Google Shape;11388;p70"/>
          <p:cNvGrpSpPr/>
          <p:nvPr/>
        </p:nvGrpSpPr>
        <p:grpSpPr>
          <a:xfrm>
            <a:off x="1925168" y="2628442"/>
            <a:ext cx="355136" cy="227072"/>
            <a:chOff x="1953037" y="2552242"/>
            <a:chExt cx="355136" cy="227072"/>
          </a:xfrm>
        </p:grpSpPr>
        <p:sp>
          <p:nvSpPr>
            <p:cNvPr id="11389" name="Google Shape;11389;p7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7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1" name="Google Shape;11391;p70"/>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2" name="Google Shape;11392;p70"/>
          <p:cNvGrpSpPr/>
          <p:nvPr/>
        </p:nvGrpSpPr>
        <p:grpSpPr>
          <a:xfrm>
            <a:off x="2473072" y="2603418"/>
            <a:ext cx="355104" cy="250944"/>
            <a:chOff x="2500941" y="2527218"/>
            <a:chExt cx="355104" cy="250944"/>
          </a:xfrm>
        </p:grpSpPr>
        <p:sp>
          <p:nvSpPr>
            <p:cNvPr id="11393" name="Google Shape;11393;p7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7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7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7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7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8" name="Google Shape;11398;p70"/>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9" name="Google Shape;11399;p70"/>
          <p:cNvGrpSpPr/>
          <p:nvPr/>
        </p:nvGrpSpPr>
        <p:grpSpPr>
          <a:xfrm>
            <a:off x="7965936" y="2503322"/>
            <a:ext cx="356256" cy="351808"/>
            <a:chOff x="7993805" y="2427122"/>
            <a:chExt cx="356256" cy="351808"/>
          </a:xfrm>
        </p:grpSpPr>
        <p:sp>
          <p:nvSpPr>
            <p:cNvPr id="11400" name="Google Shape;11400;p7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7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7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3" name="Google Shape;11403;p70"/>
          <p:cNvGrpSpPr/>
          <p:nvPr/>
        </p:nvGrpSpPr>
        <p:grpSpPr>
          <a:xfrm>
            <a:off x="850768" y="2041210"/>
            <a:ext cx="308640" cy="353312"/>
            <a:chOff x="878637" y="1965010"/>
            <a:chExt cx="308640" cy="353312"/>
          </a:xfrm>
        </p:grpSpPr>
        <p:sp>
          <p:nvSpPr>
            <p:cNvPr id="11404" name="Google Shape;11404;p7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7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7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70"/>
          <p:cNvGrpSpPr/>
          <p:nvPr/>
        </p:nvGrpSpPr>
        <p:grpSpPr>
          <a:xfrm>
            <a:off x="6868272" y="2040922"/>
            <a:ext cx="348256" cy="352448"/>
            <a:chOff x="6896141" y="1964722"/>
            <a:chExt cx="348256" cy="352448"/>
          </a:xfrm>
        </p:grpSpPr>
        <p:sp>
          <p:nvSpPr>
            <p:cNvPr id="11408" name="Google Shape;11408;p7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7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7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70"/>
          <p:cNvGrpSpPr/>
          <p:nvPr/>
        </p:nvGrpSpPr>
        <p:grpSpPr>
          <a:xfrm>
            <a:off x="7962128" y="2091578"/>
            <a:ext cx="355136" cy="303328"/>
            <a:chOff x="7989997" y="2015378"/>
            <a:chExt cx="355136" cy="303328"/>
          </a:xfrm>
        </p:grpSpPr>
        <p:sp>
          <p:nvSpPr>
            <p:cNvPr id="11412" name="Google Shape;11412;p7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7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7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5" name="Google Shape;11415;p70"/>
          <p:cNvGrpSpPr/>
          <p:nvPr/>
        </p:nvGrpSpPr>
        <p:grpSpPr>
          <a:xfrm>
            <a:off x="3570352" y="1585562"/>
            <a:ext cx="348640" cy="330784"/>
            <a:chOff x="3598221" y="1509362"/>
            <a:chExt cx="348640" cy="330784"/>
          </a:xfrm>
        </p:grpSpPr>
        <p:sp>
          <p:nvSpPr>
            <p:cNvPr id="11416" name="Google Shape;11416;p7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7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7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7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70"/>
          <p:cNvGrpSpPr/>
          <p:nvPr/>
        </p:nvGrpSpPr>
        <p:grpSpPr>
          <a:xfrm>
            <a:off x="5218928" y="1576858"/>
            <a:ext cx="347872" cy="347488"/>
            <a:chOff x="5246797" y="1500658"/>
            <a:chExt cx="347872" cy="347488"/>
          </a:xfrm>
        </p:grpSpPr>
        <p:sp>
          <p:nvSpPr>
            <p:cNvPr id="11421" name="Google Shape;11421;p7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7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7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7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70"/>
          <p:cNvGrpSpPr/>
          <p:nvPr/>
        </p:nvGrpSpPr>
        <p:grpSpPr>
          <a:xfrm>
            <a:off x="5768720" y="1576858"/>
            <a:ext cx="349024" cy="346752"/>
            <a:chOff x="5796589" y="1500658"/>
            <a:chExt cx="349024" cy="346752"/>
          </a:xfrm>
        </p:grpSpPr>
        <p:sp>
          <p:nvSpPr>
            <p:cNvPr id="11426" name="Google Shape;11426;p7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7" name="Google Shape;11427;p70"/>
            <p:cNvGrpSpPr/>
            <p:nvPr/>
          </p:nvGrpSpPr>
          <p:grpSpPr>
            <a:xfrm>
              <a:off x="5796589" y="1500658"/>
              <a:ext cx="349024" cy="346752"/>
              <a:chOff x="5796589" y="1500658"/>
              <a:chExt cx="349024" cy="346752"/>
            </a:xfrm>
          </p:grpSpPr>
          <p:sp>
            <p:nvSpPr>
              <p:cNvPr id="11428" name="Google Shape;11428;p7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7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7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7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32" name="Google Shape;11432;p70"/>
          <p:cNvGrpSpPr/>
          <p:nvPr/>
        </p:nvGrpSpPr>
        <p:grpSpPr>
          <a:xfrm>
            <a:off x="6867504" y="1578778"/>
            <a:ext cx="348640" cy="343296"/>
            <a:chOff x="6895373" y="1502578"/>
            <a:chExt cx="348640" cy="343296"/>
          </a:xfrm>
        </p:grpSpPr>
        <p:sp>
          <p:nvSpPr>
            <p:cNvPr id="11433" name="Google Shape;11433;p7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7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7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6" name="Google Shape;11436;p70"/>
          <p:cNvGrpSpPr/>
          <p:nvPr/>
        </p:nvGrpSpPr>
        <p:grpSpPr>
          <a:xfrm>
            <a:off x="4119728" y="1581658"/>
            <a:ext cx="347904" cy="336992"/>
            <a:chOff x="4147597" y="1505458"/>
            <a:chExt cx="347904" cy="336992"/>
          </a:xfrm>
        </p:grpSpPr>
        <p:sp>
          <p:nvSpPr>
            <p:cNvPr id="11437" name="Google Shape;11437;p7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7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7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7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7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7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7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70"/>
          <p:cNvGrpSpPr/>
          <p:nvPr/>
        </p:nvGrpSpPr>
        <p:grpSpPr>
          <a:xfrm>
            <a:off x="2471536" y="1576090"/>
            <a:ext cx="347488" cy="348256"/>
            <a:chOff x="2499405" y="1499890"/>
            <a:chExt cx="347488" cy="348256"/>
          </a:xfrm>
        </p:grpSpPr>
        <p:sp>
          <p:nvSpPr>
            <p:cNvPr id="11445" name="Google Shape;11445;p7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7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7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7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7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0" name="Google Shape;11450;p70"/>
          <p:cNvGrpSpPr/>
          <p:nvPr/>
        </p:nvGrpSpPr>
        <p:grpSpPr>
          <a:xfrm>
            <a:off x="1928976" y="1576698"/>
            <a:ext cx="331520" cy="348032"/>
            <a:chOff x="1956845" y="1500498"/>
            <a:chExt cx="331520" cy="348032"/>
          </a:xfrm>
        </p:grpSpPr>
        <p:sp>
          <p:nvSpPr>
            <p:cNvPr id="11451" name="Google Shape;11451;p7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7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7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7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7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7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7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7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7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7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7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7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70"/>
          <p:cNvGrpSpPr/>
          <p:nvPr/>
        </p:nvGrpSpPr>
        <p:grpSpPr>
          <a:xfrm>
            <a:off x="6317744" y="1626074"/>
            <a:ext cx="348640" cy="250656"/>
            <a:chOff x="6345613" y="1549874"/>
            <a:chExt cx="348640" cy="250656"/>
          </a:xfrm>
        </p:grpSpPr>
        <p:sp>
          <p:nvSpPr>
            <p:cNvPr id="11464" name="Google Shape;11464;p7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7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7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7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7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7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70"/>
          <p:cNvGrpSpPr/>
          <p:nvPr/>
        </p:nvGrpSpPr>
        <p:grpSpPr>
          <a:xfrm>
            <a:off x="7416912" y="1583226"/>
            <a:ext cx="348640" cy="334272"/>
            <a:chOff x="7444781" y="1507026"/>
            <a:chExt cx="348640" cy="334272"/>
          </a:xfrm>
        </p:grpSpPr>
        <p:sp>
          <p:nvSpPr>
            <p:cNvPr id="11471" name="Google Shape;11471;p7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7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7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7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7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70"/>
          <p:cNvGrpSpPr/>
          <p:nvPr/>
        </p:nvGrpSpPr>
        <p:grpSpPr>
          <a:xfrm>
            <a:off x="7967472" y="1582938"/>
            <a:ext cx="347872" cy="334944"/>
            <a:chOff x="7995341" y="1506738"/>
            <a:chExt cx="347872" cy="334944"/>
          </a:xfrm>
        </p:grpSpPr>
        <p:sp>
          <p:nvSpPr>
            <p:cNvPr id="11477" name="Google Shape;11477;p7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7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7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7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7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7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3" name="Google Shape;11483;p70"/>
          <p:cNvGrpSpPr/>
          <p:nvPr/>
        </p:nvGrpSpPr>
        <p:grpSpPr>
          <a:xfrm>
            <a:off x="3020176" y="1599130"/>
            <a:ext cx="347872" cy="303904"/>
            <a:chOff x="3048045" y="1522930"/>
            <a:chExt cx="347872" cy="303904"/>
          </a:xfrm>
        </p:grpSpPr>
        <p:sp>
          <p:nvSpPr>
            <p:cNvPr id="11484" name="Google Shape;11484;p7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5" name="Google Shape;11485;p70"/>
            <p:cNvGrpSpPr/>
            <p:nvPr/>
          </p:nvGrpSpPr>
          <p:grpSpPr>
            <a:xfrm>
              <a:off x="3048045" y="1522930"/>
              <a:ext cx="347872" cy="303904"/>
              <a:chOff x="3048045" y="1522930"/>
              <a:chExt cx="347872" cy="303904"/>
            </a:xfrm>
          </p:grpSpPr>
          <p:sp>
            <p:nvSpPr>
              <p:cNvPr id="11486" name="Google Shape;11486;p7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7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88" name="Google Shape;11488;p70"/>
          <p:cNvGrpSpPr/>
          <p:nvPr/>
        </p:nvGrpSpPr>
        <p:grpSpPr>
          <a:xfrm>
            <a:off x="1105264" y="3428122"/>
            <a:ext cx="313984" cy="358560"/>
            <a:chOff x="1133133" y="3351922"/>
            <a:chExt cx="313984" cy="358560"/>
          </a:xfrm>
        </p:grpSpPr>
        <p:sp>
          <p:nvSpPr>
            <p:cNvPr id="11489" name="Google Shape;11489;p7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7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7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7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7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7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7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7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7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7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7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7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7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7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7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7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5" name="Google Shape;11505;p70"/>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6" name="Google Shape;11506;p70"/>
          <p:cNvGrpSpPr/>
          <p:nvPr/>
        </p:nvGrpSpPr>
        <p:grpSpPr>
          <a:xfrm>
            <a:off x="2767184" y="3428794"/>
            <a:ext cx="288448" cy="357120"/>
            <a:chOff x="2795053" y="3352594"/>
            <a:chExt cx="288448" cy="357120"/>
          </a:xfrm>
        </p:grpSpPr>
        <p:sp>
          <p:nvSpPr>
            <p:cNvPr id="11507" name="Google Shape;11507;p7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7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7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7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7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7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7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7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7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70"/>
          <p:cNvGrpSpPr/>
          <p:nvPr/>
        </p:nvGrpSpPr>
        <p:grpSpPr>
          <a:xfrm>
            <a:off x="2208656" y="3429402"/>
            <a:ext cx="304832" cy="356512"/>
            <a:chOff x="2236525" y="3353202"/>
            <a:chExt cx="304832" cy="356512"/>
          </a:xfrm>
        </p:grpSpPr>
        <p:sp>
          <p:nvSpPr>
            <p:cNvPr id="11517" name="Google Shape;11517;p7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7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7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70"/>
          <p:cNvGrpSpPr/>
          <p:nvPr/>
        </p:nvGrpSpPr>
        <p:grpSpPr>
          <a:xfrm>
            <a:off x="3882768" y="3428890"/>
            <a:ext cx="256800" cy="357024"/>
            <a:chOff x="3910637" y="3352690"/>
            <a:chExt cx="256800" cy="357024"/>
          </a:xfrm>
        </p:grpSpPr>
        <p:sp>
          <p:nvSpPr>
            <p:cNvPr id="11521" name="Google Shape;11521;p7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7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7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4" name="Google Shape;11524;p70"/>
          <p:cNvGrpSpPr/>
          <p:nvPr/>
        </p:nvGrpSpPr>
        <p:grpSpPr>
          <a:xfrm>
            <a:off x="6028560" y="3428122"/>
            <a:ext cx="360064" cy="360096"/>
            <a:chOff x="6056429" y="3351922"/>
            <a:chExt cx="360064" cy="360096"/>
          </a:xfrm>
        </p:grpSpPr>
        <p:sp>
          <p:nvSpPr>
            <p:cNvPr id="11525" name="Google Shape;11525;p7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7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7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70"/>
          <p:cNvGrpSpPr/>
          <p:nvPr/>
        </p:nvGrpSpPr>
        <p:grpSpPr>
          <a:xfrm>
            <a:off x="6581008" y="3429274"/>
            <a:ext cx="357408" cy="357408"/>
            <a:chOff x="6608877" y="3353074"/>
            <a:chExt cx="357408" cy="357408"/>
          </a:xfrm>
        </p:grpSpPr>
        <p:sp>
          <p:nvSpPr>
            <p:cNvPr id="11529" name="Google Shape;11529;p7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7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7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7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7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7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7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6" name="Google Shape;11536;p70"/>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70"/>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8" name="Google Shape;11538;p70"/>
          <p:cNvGrpSpPr/>
          <p:nvPr/>
        </p:nvGrpSpPr>
        <p:grpSpPr>
          <a:xfrm>
            <a:off x="4931664" y="3446426"/>
            <a:ext cx="357408" cy="323488"/>
            <a:chOff x="4959533" y="3370226"/>
            <a:chExt cx="357408" cy="323488"/>
          </a:xfrm>
        </p:grpSpPr>
        <p:sp>
          <p:nvSpPr>
            <p:cNvPr id="11539" name="Google Shape;11539;p7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7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1" name="Google Shape;11541;p70"/>
          <p:cNvGrpSpPr/>
          <p:nvPr/>
        </p:nvGrpSpPr>
        <p:grpSpPr>
          <a:xfrm>
            <a:off x="7130768" y="3429274"/>
            <a:ext cx="357056" cy="357408"/>
            <a:chOff x="7158637" y="3353074"/>
            <a:chExt cx="357056" cy="357408"/>
          </a:xfrm>
        </p:grpSpPr>
        <p:sp>
          <p:nvSpPr>
            <p:cNvPr id="11542" name="Google Shape;11542;p7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7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7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7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70"/>
          <p:cNvGrpSpPr/>
          <p:nvPr/>
        </p:nvGrpSpPr>
        <p:grpSpPr>
          <a:xfrm>
            <a:off x="3288400" y="3428602"/>
            <a:ext cx="344832" cy="356544"/>
            <a:chOff x="3316269" y="3352402"/>
            <a:chExt cx="344832" cy="356544"/>
          </a:xfrm>
        </p:grpSpPr>
        <p:sp>
          <p:nvSpPr>
            <p:cNvPr id="11547" name="Google Shape;11547;p7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7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7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70"/>
          <p:cNvGrpSpPr/>
          <p:nvPr/>
        </p:nvGrpSpPr>
        <p:grpSpPr>
          <a:xfrm>
            <a:off x="5481040" y="3447706"/>
            <a:ext cx="358560" cy="319552"/>
            <a:chOff x="5508909" y="3371506"/>
            <a:chExt cx="358560" cy="319552"/>
          </a:xfrm>
        </p:grpSpPr>
        <p:sp>
          <p:nvSpPr>
            <p:cNvPr id="11551" name="Google Shape;11551;p7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7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7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7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7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7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7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7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7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7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1" name="Google Shape;11561;p7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65" name="Shape 11565"/>
        <p:cNvGrpSpPr/>
        <p:nvPr/>
      </p:nvGrpSpPr>
      <p:grpSpPr>
        <a:xfrm>
          <a:off x="0" y="0"/>
          <a:ext cx="0" cy="0"/>
          <a:chOff x="0" y="0"/>
          <a:chExt cx="0" cy="0"/>
        </a:xfrm>
      </p:grpSpPr>
      <p:sp>
        <p:nvSpPr>
          <p:cNvPr id="11566" name="Google Shape;11566;p71"/>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7" name="Google Shape;11567;p71"/>
          <p:cNvGrpSpPr/>
          <p:nvPr/>
        </p:nvGrpSpPr>
        <p:grpSpPr>
          <a:xfrm>
            <a:off x="3026217" y="3893352"/>
            <a:ext cx="346056" cy="345674"/>
            <a:chOff x="3303268" y="3817349"/>
            <a:chExt cx="346056" cy="345674"/>
          </a:xfrm>
        </p:grpSpPr>
        <p:sp>
          <p:nvSpPr>
            <p:cNvPr id="11568" name="Google Shape;11568;p7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7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7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7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2" name="Google Shape;11572;p71"/>
          <p:cNvGrpSpPr/>
          <p:nvPr/>
        </p:nvGrpSpPr>
        <p:grpSpPr>
          <a:xfrm>
            <a:off x="3475306" y="3893352"/>
            <a:ext cx="346056" cy="345674"/>
            <a:chOff x="3752358" y="3817349"/>
            <a:chExt cx="346056" cy="345674"/>
          </a:xfrm>
        </p:grpSpPr>
        <p:sp>
          <p:nvSpPr>
            <p:cNvPr id="11573" name="Google Shape;11573;p7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7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7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7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71"/>
          <p:cNvGrpSpPr/>
          <p:nvPr/>
        </p:nvGrpSpPr>
        <p:grpSpPr>
          <a:xfrm>
            <a:off x="4822956" y="3893352"/>
            <a:ext cx="346024" cy="345674"/>
            <a:chOff x="5100008" y="3817349"/>
            <a:chExt cx="346024" cy="345674"/>
          </a:xfrm>
        </p:grpSpPr>
        <p:sp>
          <p:nvSpPr>
            <p:cNvPr id="11578" name="Google Shape;11578;p7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7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7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1" name="Google Shape;11581;p71"/>
          <p:cNvGrpSpPr/>
          <p:nvPr/>
        </p:nvGrpSpPr>
        <p:grpSpPr>
          <a:xfrm>
            <a:off x="5721867" y="3893352"/>
            <a:ext cx="345674" cy="345674"/>
            <a:chOff x="5998919" y="3817349"/>
            <a:chExt cx="345674" cy="345674"/>
          </a:xfrm>
        </p:grpSpPr>
        <p:sp>
          <p:nvSpPr>
            <p:cNvPr id="11582" name="Google Shape;11582;p7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7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7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5" name="Google Shape;11585;p71"/>
          <p:cNvGrpSpPr/>
          <p:nvPr/>
        </p:nvGrpSpPr>
        <p:grpSpPr>
          <a:xfrm>
            <a:off x="3924396" y="3893352"/>
            <a:ext cx="346024" cy="345674"/>
            <a:chOff x="4201447" y="3817349"/>
            <a:chExt cx="346024" cy="345674"/>
          </a:xfrm>
        </p:grpSpPr>
        <p:sp>
          <p:nvSpPr>
            <p:cNvPr id="11586" name="Google Shape;11586;p7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7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71"/>
          <p:cNvGrpSpPr/>
          <p:nvPr/>
        </p:nvGrpSpPr>
        <p:grpSpPr>
          <a:xfrm>
            <a:off x="4373867" y="3893352"/>
            <a:ext cx="346024" cy="345674"/>
            <a:chOff x="4650919" y="3817349"/>
            <a:chExt cx="346024" cy="345674"/>
          </a:xfrm>
        </p:grpSpPr>
        <p:sp>
          <p:nvSpPr>
            <p:cNvPr id="11589" name="Google Shape;11589;p7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7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7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2" name="Google Shape;11592;p71"/>
          <p:cNvGrpSpPr/>
          <p:nvPr/>
        </p:nvGrpSpPr>
        <p:grpSpPr>
          <a:xfrm>
            <a:off x="5272810" y="3893352"/>
            <a:ext cx="345642" cy="345674"/>
            <a:chOff x="5549861" y="3817349"/>
            <a:chExt cx="345642" cy="345674"/>
          </a:xfrm>
        </p:grpSpPr>
        <p:sp>
          <p:nvSpPr>
            <p:cNvPr id="11593" name="Google Shape;11593;p7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7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7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71"/>
          <p:cNvGrpSpPr/>
          <p:nvPr/>
        </p:nvGrpSpPr>
        <p:grpSpPr>
          <a:xfrm>
            <a:off x="1281335" y="3474029"/>
            <a:ext cx="367255" cy="269855"/>
            <a:chOff x="1306445" y="3397829"/>
            <a:chExt cx="367255" cy="269855"/>
          </a:xfrm>
        </p:grpSpPr>
        <p:sp>
          <p:nvSpPr>
            <p:cNvPr id="11597" name="Google Shape;11597;p7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7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7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7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7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7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71"/>
          <p:cNvGrpSpPr/>
          <p:nvPr/>
        </p:nvGrpSpPr>
        <p:grpSpPr>
          <a:xfrm>
            <a:off x="1756207" y="3467600"/>
            <a:ext cx="367255" cy="282364"/>
            <a:chOff x="1781317" y="3391400"/>
            <a:chExt cx="367255" cy="282364"/>
          </a:xfrm>
        </p:grpSpPr>
        <p:sp>
          <p:nvSpPr>
            <p:cNvPr id="11604" name="Google Shape;11604;p7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7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7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7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7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7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71"/>
          <p:cNvGrpSpPr/>
          <p:nvPr/>
        </p:nvGrpSpPr>
        <p:grpSpPr>
          <a:xfrm>
            <a:off x="3653720" y="3447133"/>
            <a:ext cx="369164" cy="323297"/>
            <a:chOff x="3678830" y="3370933"/>
            <a:chExt cx="369164" cy="323297"/>
          </a:xfrm>
        </p:grpSpPr>
        <p:sp>
          <p:nvSpPr>
            <p:cNvPr id="11611" name="Google Shape;11611;p7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7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7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7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7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7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7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7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7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7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7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2" name="Google Shape;11622;p71"/>
          <p:cNvGrpSpPr/>
          <p:nvPr/>
        </p:nvGrpSpPr>
        <p:grpSpPr>
          <a:xfrm>
            <a:off x="834155" y="3424375"/>
            <a:ext cx="312316" cy="368400"/>
            <a:chOff x="859265" y="3348175"/>
            <a:chExt cx="312316" cy="368400"/>
          </a:xfrm>
        </p:grpSpPr>
        <p:sp>
          <p:nvSpPr>
            <p:cNvPr id="11623" name="Google Shape;11623;p7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7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7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7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7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8" name="Google Shape;11628;p71"/>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9" name="Google Shape;11629;p71"/>
          <p:cNvGrpSpPr/>
          <p:nvPr/>
        </p:nvGrpSpPr>
        <p:grpSpPr>
          <a:xfrm>
            <a:off x="2741264" y="3437213"/>
            <a:ext cx="330110" cy="308908"/>
            <a:chOff x="2766264" y="3394042"/>
            <a:chExt cx="294873" cy="275934"/>
          </a:xfrm>
        </p:grpSpPr>
        <p:sp>
          <p:nvSpPr>
            <p:cNvPr id="11630" name="Google Shape;11630;p7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7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7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7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71"/>
          <p:cNvGrpSpPr/>
          <p:nvPr/>
        </p:nvGrpSpPr>
        <p:grpSpPr>
          <a:xfrm>
            <a:off x="3189862" y="3435388"/>
            <a:ext cx="346406" cy="347552"/>
            <a:chOff x="3214972" y="3359188"/>
            <a:chExt cx="346406" cy="347552"/>
          </a:xfrm>
        </p:grpSpPr>
        <p:sp>
          <p:nvSpPr>
            <p:cNvPr id="11635" name="Google Shape;11635;p7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7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7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7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7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7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7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7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7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7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7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7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7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7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71"/>
          <p:cNvGrpSpPr/>
          <p:nvPr/>
        </p:nvGrpSpPr>
        <p:grpSpPr>
          <a:xfrm>
            <a:off x="4604196" y="3485393"/>
            <a:ext cx="367255" cy="244486"/>
            <a:chOff x="4629306" y="3409193"/>
            <a:chExt cx="367255" cy="244486"/>
          </a:xfrm>
        </p:grpSpPr>
        <p:sp>
          <p:nvSpPr>
            <p:cNvPr id="11650" name="Google Shape;11650;p7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7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7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7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7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7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7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7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7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7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0" name="Google Shape;11660;p71"/>
          <p:cNvGrpSpPr/>
          <p:nvPr/>
        </p:nvGrpSpPr>
        <p:grpSpPr>
          <a:xfrm>
            <a:off x="4168380" y="3426284"/>
            <a:ext cx="289939" cy="334661"/>
            <a:chOff x="4193490" y="3350084"/>
            <a:chExt cx="289939" cy="334661"/>
          </a:xfrm>
        </p:grpSpPr>
        <p:sp>
          <p:nvSpPr>
            <p:cNvPr id="11661" name="Google Shape;11661;p7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7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7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7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7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7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7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7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7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7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1" name="Google Shape;11671;p71"/>
          <p:cNvGrpSpPr/>
          <p:nvPr/>
        </p:nvGrpSpPr>
        <p:grpSpPr>
          <a:xfrm>
            <a:off x="6508171" y="3427430"/>
            <a:ext cx="357037" cy="357005"/>
            <a:chOff x="6533281" y="3351230"/>
            <a:chExt cx="357037" cy="357005"/>
          </a:xfrm>
        </p:grpSpPr>
        <p:sp>
          <p:nvSpPr>
            <p:cNvPr id="11672" name="Google Shape;11672;p7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7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7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5" name="Google Shape;11675;p71"/>
          <p:cNvGrpSpPr/>
          <p:nvPr/>
        </p:nvGrpSpPr>
        <p:grpSpPr>
          <a:xfrm>
            <a:off x="6033331" y="3427430"/>
            <a:ext cx="357387" cy="357005"/>
            <a:chOff x="6058441" y="3351230"/>
            <a:chExt cx="357387" cy="357005"/>
          </a:xfrm>
        </p:grpSpPr>
        <p:sp>
          <p:nvSpPr>
            <p:cNvPr id="11676" name="Google Shape;11676;p7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7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8" name="Google Shape;11678;p71"/>
          <p:cNvGrpSpPr/>
          <p:nvPr/>
        </p:nvGrpSpPr>
        <p:grpSpPr>
          <a:xfrm>
            <a:off x="7932373" y="3427048"/>
            <a:ext cx="357387" cy="357387"/>
            <a:chOff x="7957483" y="3350848"/>
            <a:chExt cx="357387" cy="357387"/>
          </a:xfrm>
        </p:grpSpPr>
        <p:sp>
          <p:nvSpPr>
            <p:cNvPr id="11679" name="Google Shape;11679;p7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7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7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2" name="Google Shape;11682;p71"/>
          <p:cNvGrpSpPr/>
          <p:nvPr/>
        </p:nvGrpSpPr>
        <p:grpSpPr>
          <a:xfrm>
            <a:off x="6982661" y="3427430"/>
            <a:ext cx="357387" cy="357005"/>
            <a:chOff x="7007771" y="3351230"/>
            <a:chExt cx="357387" cy="357005"/>
          </a:xfrm>
        </p:grpSpPr>
        <p:sp>
          <p:nvSpPr>
            <p:cNvPr id="11683" name="Google Shape;11683;p7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7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7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7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7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71"/>
          <p:cNvGrpSpPr/>
          <p:nvPr/>
        </p:nvGrpSpPr>
        <p:grpSpPr>
          <a:xfrm>
            <a:off x="5083620" y="3427430"/>
            <a:ext cx="357005" cy="357005"/>
            <a:chOff x="5108729" y="3351230"/>
            <a:chExt cx="357005" cy="357005"/>
          </a:xfrm>
        </p:grpSpPr>
        <p:sp>
          <p:nvSpPr>
            <p:cNvPr id="11689" name="Google Shape;11689;p7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7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1" name="Google Shape;11691;p71"/>
          <p:cNvGrpSpPr/>
          <p:nvPr/>
        </p:nvGrpSpPr>
        <p:grpSpPr>
          <a:xfrm>
            <a:off x="5558459" y="3427430"/>
            <a:ext cx="357419" cy="357005"/>
            <a:chOff x="5583569" y="3351230"/>
            <a:chExt cx="357419" cy="357005"/>
          </a:xfrm>
        </p:grpSpPr>
        <p:sp>
          <p:nvSpPr>
            <p:cNvPr id="11692" name="Google Shape;11692;p7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7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4" name="Google Shape;11694;p71"/>
          <p:cNvGrpSpPr/>
          <p:nvPr/>
        </p:nvGrpSpPr>
        <p:grpSpPr>
          <a:xfrm>
            <a:off x="7457119" y="3427430"/>
            <a:ext cx="357419" cy="357005"/>
            <a:chOff x="7482229" y="3351230"/>
            <a:chExt cx="357419" cy="357005"/>
          </a:xfrm>
        </p:grpSpPr>
        <p:sp>
          <p:nvSpPr>
            <p:cNvPr id="11695" name="Google Shape;11695;p7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7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7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7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7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0" name="Google Shape;11700;p71"/>
          <p:cNvGrpSpPr/>
          <p:nvPr/>
        </p:nvGrpSpPr>
        <p:grpSpPr>
          <a:xfrm>
            <a:off x="3739375" y="2966882"/>
            <a:ext cx="222874" cy="345737"/>
            <a:chOff x="3764485" y="2890682"/>
            <a:chExt cx="222874" cy="345737"/>
          </a:xfrm>
        </p:grpSpPr>
        <p:sp>
          <p:nvSpPr>
            <p:cNvPr id="11701" name="Google Shape;11701;p7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7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7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71"/>
          <p:cNvGrpSpPr/>
          <p:nvPr/>
        </p:nvGrpSpPr>
        <p:grpSpPr>
          <a:xfrm>
            <a:off x="2213507" y="2984331"/>
            <a:ext cx="422596" cy="310382"/>
            <a:chOff x="2278533" y="2937377"/>
            <a:chExt cx="346788" cy="254704"/>
          </a:xfrm>
        </p:grpSpPr>
        <p:sp>
          <p:nvSpPr>
            <p:cNvPr id="11705" name="Google Shape;11705;p7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7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7" name="Google Shape;11707;p71"/>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8" name="Google Shape;11708;p71"/>
          <p:cNvGrpSpPr/>
          <p:nvPr/>
        </p:nvGrpSpPr>
        <p:grpSpPr>
          <a:xfrm>
            <a:off x="1811527" y="2967710"/>
            <a:ext cx="286152" cy="346438"/>
            <a:chOff x="1836637" y="2891510"/>
            <a:chExt cx="286152" cy="346438"/>
          </a:xfrm>
        </p:grpSpPr>
        <p:sp>
          <p:nvSpPr>
            <p:cNvPr id="11709" name="Google Shape;11709;p7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7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7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71"/>
          <p:cNvGrpSpPr/>
          <p:nvPr/>
        </p:nvGrpSpPr>
        <p:grpSpPr>
          <a:xfrm>
            <a:off x="5560751" y="2982129"/>
            <a:ext cx="379764" cy="337684"/>
            <a:chOff x="5585861" y="2905929"/>
            <a:chExt cx="379764" cy="337684"/>
          </a:xfrm>
        </p:grpSpPr>
        <p:sp>
          <p:nvSpPr>
            <p:cNvPr id="11713" name="Google Shape;11713;p7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7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7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7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71"/>
          <p:cNvGrpSpPr/>
          <p:nvPr/>
        </p:nvGrpSpPr>
        <p:grpSpPr>
          <a:xfrm>
            <a:off x="1302566" y="2986680"/>
            <a:ext cx="347934" cy="310024"/>
            <a:chOff x="1327676" y="2910480"/>
            <a:chExt cx="347934" cy="310024"/>
          </a:xfrm>
        </p:grpSpPr>
        <p:sp>
          <p:nvSpPr>
            <p:cNvPr id="11718" name="Google Shape;11718;p7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7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7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7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7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3" name="Google Shape;11723;p71"/>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4" name="Google Shape;11724;p71"/>
          <p:cNvGrpSpPr/>
          <p:nvPr/>
        </p:nvGrpSpPr>
        <p:grpSpPr>
          <a:xfrm>
            <a:off x="2728291" y="2945764"/>
            <a:ext cx="382828" cy="358601"/>
            <a:chOff x="2753373" y="2902523"/>
            <a:chExt cx="347552" cy="325557"/>
          </a:xfrm>
        </p:grpSpPr>
        <p:sp>
          <p:nvSpPr>
            <p:cNvPr id="11725" name="Google Shape;11725;p7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7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7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7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7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7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71"/>
          <p:cNvGrpSpPr/>
          <p:nvPr/>
        </p:nvGrpSpPr>
        <p:grpSpPr>
          <a:xfrm>
            <a:off x="823906" y="2979455"/>
            <a:ext cx="356655" cy="335425"/>
            <a:chOff x="849016" y="2903255"/>
            <a:chExt cx="356655" cy="335425"/>
          </a:xfrm>
        </p:grpSpPr>
        <p:sp>
          <p:nvSpPr>
            <p:cNvPr id="11732" name="Google Shape;11732;p7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7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7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7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7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7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7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7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7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7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7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3" name="Google Shape;11743;p71"/>
          <p:cNvGrpSpPr/>
          <p:nvPr/>
        </p:nvGrpSpPr>
        <p:grpSpPr>
          <a:xfrm>
            <a:off x="4185823" y="3002977"/>
            <a:ext cx="280072" cy="275520"/>
            <a:chOff x="4210933" y="2926777"/>
            <a:chExt cx="280072" cy="275520"/>
          </a:xfrm>
        </p:grpSpPr>
        <p:sp>
          <p:nvSpPr>
            <p:cNvPr id="11744" name="Google Shape;11744;p7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7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7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7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7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7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7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7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7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7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7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7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7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7" name="Google Shape;11757;p71"/>
          <p:cNvGrpSpPr/>
          <p:nvPr/>
        </p:nvGrpSpPr>
        <p:grpSpPr>
          <a:xfrm>
            <a:off x="4642106" y="2991582"/>
            <a:ext cx="320273" cy="318395"/>
            <a:chOff x="4667216" y="2915382"/>
            <a:chExt cx="320273" cy="318395"/>
          </a:xfrm>
        </p:grpSpPr>
        <p:sp>
          <p:nvSpPr>
            <p:cNvPr id="11758" name="Google Shape;11758;p7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7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7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7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2" name="Google Shape;11762;p71"/>
          <p:cNvGrpSpPr/>
          <p:nvPr/>
        </p:nvGrpSpPr>
        <p:grpSpPr>
          <a:xfrm>
            <a:off x="5145370" y="3010839"/>
            <a:ext cx="261929" cy="280550"/>
            <a:chOff x="5170480" y="2934639"/>
            <a:chExt cx="261929" cy="280550"/>
          </a:xfrm>
        </p:grpSpPr>
        <p:sp>
          <p:nvSpPr>
            <p:cNvPr id="11763" name="Google Shape;11763;p7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7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7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7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7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7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7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71"/>
          <p:cNvGrpSpPr/>
          <p:nvPr/>
        </p:nvGrpSpPr>
        <p:grpSpPr>
          <a:xfrm>
            <a:off x="6044313" y="2968091"/>
            <a:ext cx="362321" cy="364231"/>
            <a:chOff x="6069423" y="2891892"/>
            <a:chExt cx="362321" cy="364231"/>
          </a:xfrm>
        </p:grpSpPr>
        <p:sp>
          <p:nvSpPr>
            <p:cNvPr id="11771" name="Google Shape;11771;p7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7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7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7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7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7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71"/>
          <p:cNvGrpSpPr/>
          <p:nvPr/>
        </p:nvGrpSpPr>
        <p:grpSpPr>
          <a:xfrm>
            <a:off x="6546845" y="2995370"/>
            <a:ext cx="308878" cy="311170"/>
            <a:chOff x="6571955" y="2919170"/>
            <a:chExt cx="308878" cy="311170"/>
          </a:xfrm>
        </p:grpSpPr>
        <p:sp>
          <p:nvSpPr>
            <p:cNvPr id="11778" name="Google Shape;11778;p7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7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7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7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7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7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7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7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7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7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71"/>
          <p:cNvGrpSpPr/>
          <p:nvPr/>
        </p:nvGrpSpPr>
        <p:grpSpPr>
          <a:xfrm>
            <a:off x="7474944" y="3010935"/>
            <a:ext cx="350576" cy="280454"/>
            <a:chOff x="7500054" y="2934735"/>
            <a:chExt cx="350576" cy="280454"/>
          </a:xfrm>
        </p:grpSpPr>
        <p:sp>
          <p:nvSpPr>
            <p:cNvPr id="11789" name="Google Shape;11789;p7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7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7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7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7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7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7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7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7" name="Google Shape;11797;p71"/>
          <p:cNvGrpSpPr/>
          <p:nvPr/>
        </p:nvGrpSpPr>
        <p:grpSpPr>
          <a:xfrm>
            <a:off x="6987570" y="2950862"/>
            <a:ext cx="332012" cy="355454"/>
            <a:chOff x="7055134" y="2919170"/>
            <a:chExt cx="290321" cy="310820"/>
          </a:xfrm>
        </p:grpSpPr>
        <p:sp>
          <p:nvSpPr>
            <p:cNvPr id="11798" name="Google Shape;11798;p7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7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7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7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7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7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7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7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7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7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7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7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7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7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2" name="Google Shape;11812;p71"/>
          <p:cNvGrpSpPr/>
          <p:nvPr/>
        </p:nvGrpSpPr>
        <p:grpSpPr>
          <a:xfrm>
            <a:off x="7960033" y="2976813"/>
            <a:ext cx="330109" cy="347552"/>
            <a:chOff x="7985143" y="2900613"/>
            <a:chExt cx="330109" cy="347552"/>
          </a:xfrm>
        </p:grpSpPr>
        <p:sp>
          <p:nvSpPr>
            <p:cNvPr id="11813" name="Google Shape;11813;p7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7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7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7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7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7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7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7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71"/>
          <p:cNvGrpSpPr/>
          <p:nvPr/>
        </p:nvGrpSpPr>
        <p:grpSpPr>
          <a:xfrm>
            <a:off x="7965731" y="2511426"/>
            <a:ext cx="354363" cy="353631"/>
            <a:chOff x="7990840" y="2435226"/>
            <a:chExt cx="354363" cy="353631"/>
          </a:xfrm>
        </p:grpSpPr>
        <p:sp>
          <p:nvSpPr>
            <p:cNvPr id="11822" name="Google Shape;11822;p7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7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7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71"/>
          <p:cNvGrpSpPr/>
          <p:nvPr/>
        </p:nvGrpSpPr>
        <p:grpSpPr>
          <a:xfrm>
            <a:off x="1792207" y="2556530"/>
            <a:ext cx="350958" cy="263043"/>
            <a:chOff x="1817317" y="2480330"/>
            <a:chExt cx="350958" cy="263043"/>
          </a:xfrm>
        </p:grpSpPr>
        <p:sp>
          <p:nvSpPr>
            <p:cNvPr id="11826" name="Google Shape;11826;p7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7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7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7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7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71"/>
          <p:cNvGrpSpPr/>
          <p:nvPr/>
        </p:nvGrpSpPr>
        <p:grpSpPr>
          <a:xfrm>
            <a:off x="1316617" y="2559549"/>
            <a:ext cx="419913" cy="308109"/>
            <a:chOff x="1341727" y="2483349"/>
            <a:chExt cx="419913" cy="308109"/>
          </a:xfrm>
        </p:grpSpPr>
        <p:sp>
          <p:nvSpPr>
            <p:cNvPr id="11832" name="Google Shape;11832;p7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7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7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71"/>
          <p:cNvGrpSpPr/>
          <p:nvPr/>
        </p:nvGrpSpPr>
        <p:grpSpPr>
          <a:xfrm>
            <a:off x="829222" y="2523936"/>
            <a:ext cx="376358" cy="330109"/>
            <a:chOff x="854332" y="2447736"/>
            <a:chExt cx="376358" cy="330109"/>
          </a:xfrm>
        </p:grpSpPr>
        <p:sp>
          <p:nvSpPr>
            <p:cNvPr id="11836" name="Google Shape;11836;p7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7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7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7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7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7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7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7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71"/>
          <p:cNvGrpSpPr/>
          <p:nvPr/>
        </p:nvGrpSpPr>
        <p:grpSpPr>
          <a:xfrm>
            <a:off x="4181653" y="2527151"/>
            <a:ext cx="322151" cy="322374"/>
            <a:chOff x="4206763" y="2450951"/>
            <a:chExt cx="322151" cy="322374"/>
          </a:xfrm>
        </p:grpSpPr>
        <p:sp>
          <p:nvSpPr>
            <p:cNvPr id="11845" name="Google Shape;11845;p7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7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71"/>
          <p:cNvGrpSpPr/>
          <p:nvPr/>
        </p:nvGrpSpPr>
        <p:grpSpPr>
          <a:xfrm>
            <a:off x="7491236" y="2526259"/>
            <a:ext cx="327976" cy="324316"/>
            <a:chOff x="7528096" y="2450059"/>
            <a:chExt cx="327976" cy="324316"/>
          </a:xfrm>
        </p:grpSpPr>
        <p:sp>
          <p:nvSpPr>
            <p:cNvPr id="11848" name="Google Shape;11848;p7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7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7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7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7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71"/>
          <p:cNvGrpSpPr/>
          <p:nvPr/>
        </p:nvGrpSpPr>
        <p:grpSpPr>
          <a:xfrm>
            <a:off x="7052019" y="2588742"/>
            <a:ext cx="282364" cy="198619"/>
            <a:chOff x="7077129" y="2512542"/>
            <a:chExt cx="282364" cy="198619"/>
          </a:xfrm>
        </p:grpSpPr>
        <p:sp>
          <p:nvSpPr>
            <p:cNvPr id="11854" name="Google Shape;11854;p7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7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7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7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7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7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0" name="Google Shape;11860;p71"/>
          <p:cNvGrpSpPr/>
          <p:nvPr/>
        </p:nvGrpSpPr>
        <p:grpSpPr>
          <a:xfrm>
            <a:off x="3700351" y="2520912"/>
            <a:ext cx="334279" cy="334661"/>
            <a:chOff x="3725461" y="2444712"/>
            <a:chExt cx="334279" cy="334661"/>
          </a:xfrm>
        </p:grpSpPr>
        <p:sp>
          <p:nvSpPr>
            <p:cNvPr id="11861" name="Google Shape;11861;p7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7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7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7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7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7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7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71"/>
          <p:cNvGrpSpPr/>
          <p:nvPr/>
        </p:nvGrpSpPr>
        <p:grpSpPr>
          <a:xfrm>
            <a:off x="6552128" y="2533421"/>
            <a:ext cx="332019" cy="310788"/>
            <a:chOff x="6577238" y="2457221"/>
            <a:chExt cx="332019" cy="310788"/>
          </a:xfrm>
        </p:grpSpPr>
        <p:sp>
          <p:nvSpPr>
            <p:cNvPr id="11869" name="Google Shape;11869;p7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7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7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7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7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7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71"/>
          <p:cNvGrpSpPr/>
          <p:nvPr/>
        </p:nvGrpSpPr>
        <p:grpSpPr>
          <a:xfrm>
            <a:off x="2793451" y="2515978"/>
            <a:ext cx="247892" cy="346024"/>
            <a:chOff x="2818561" y="2439778"/>
            <a:chExt cx="247892" cy="346024"/>
          </a:xfrm>
        </p:grpSpPr>
        <p:sp>
          <p:nvSpPr>
            <p:cNvPr id="11876" name="Google Shape;11876;p7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7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7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7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7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7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7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7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7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7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7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7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71"/>
          <p:cNvGrpSpPr/>
          <p:nvPr/>
        </p:nvGrpSpPr>
        <p:grpSpPr>
          <a:xfrm>
            <a:off x="3182668" y="2550832"/>
            <a:ext cx="419933" cy="275170"/>
            <a:chOff x="3207778" y="2474632"/>
            <a:chExt cx="419933" cy="275170"/>
          </a:xfrm>
        </p:grpSpPr>
        <p:sp>
          <p:nvSpPr>
            <p:cNvPr id="11889" name="Google Shape;11889;p7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7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7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7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7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7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7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7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7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7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7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7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7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7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3" name="Google Shape;11903;p71"/>
          <p:cNvGrpSpPr/>
          <p:nvPr/>
        </p:nvGrpSpPr>
        <p:grpSpPr>
          <a:xfrm>
            <a:off x="6074265" y="2532275"/>
            <a:ext cx="337684" cy="314194"/>
            <a:chOff x="6099375" y="2456075"/>
            <a:chExt cx="337684" cy="314194"/>
          </a:xfrm>
        </p:grpSpPr>
        <p:sp>
          <p:nvSpPr>
            <p:cNvPr id="11904" name="Google Shape;11904;p7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7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71"/>
          <p:cNvGrpSpPr/>
          <p:nvPr/>
        </p:nvGrpSpPr>
        <p:grpSpPr>
          <a:xfrm>
            <a:off x="2287513" y="2544784"/>
            <a:ext cx="312698" cy="286534"/>
            <a:chOff x="2312623" y="2468584"/>
            <a:chExt cx="312698" cy="286534"/>
          </a:xfrm>
        </p:grpSpPr>
        <p:sp>
          <p:nvSpPr>
            <p:cNvPr id="11907" name="Google Shape;11907;p7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7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7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0" name="Google Shape;11910;p71"/>
          <p:cNvGrpSpPr/>
          <p:nvPr/>
        </p:nvGrpSpPr>
        <p:grpSpPr>
          <a:xfrm>
            <a:off x="5593695" y="2517124"/>
            <a:ext cx="345292" cy="342618"/>
            <a:chOff x="5618805" y="2440924"/>
            <a:chExt cx="345292" cy="342618"/>
          </a:xfrm>
        </p:grpSpPr>
        <p:sp>
          <p:nvSpPr>
            <p:cNvPr id="11911" name="Google Shape;11911;p7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7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7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7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7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6" name="Google Shape;11916;p71"/>
          <p:cNvGrpSpPr/>
          <p:nvPr/>
        </p:nvGrpSpPr>
        <p:grpSpPr>
          <a:xfrm>
            <a:off x="4628069" y="2522790"/>
            <a:ext cx="377886" cy="331255"/>
            <a:chOff x="4653179" y="2446590"/>
            <a:chExt cx="377886" cy="331255"/>
          </a:xfrm>
        </p:grpSpPr>
        <p:sp>
          <p:nvSpPr>
            <p:cNvPr id="11917" name="Google Shape;11917;p7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7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7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7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1" name="Google Shape;11921;p71"/>
          <p:cNvGrpSpPr/>
          <p:nvPr/>
        </p:nvGrpSpPr>
        <p:grpSpPr>
          <a:xfrm>
            <a:off x="5159407" y="2535681"/>
            <a:ext cx="252062" cy="305122"/>
            <a:chOff x="5184517" y="2459481"/>
            <a:chExt cx="252062" cy="305122"/>
          </a:xfrm>
        </p:grpSpPr>
        <p:sp>
          <p:nvSpPr>
            <p:cNvPr id="11922" name="Google Shape;11922;p7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7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7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7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7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7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28" name="Google Shape;11928;p71"/>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9" name="Google Shape;11929;p71"/>
          <p:cNvGrpSpPr/>
          <p:nvPr/>
        </p:nvGrpSpPr>
        <p:grpSpPr>
          <a:xfrm>
            <a:off x="6130349" y="2045308"/>
            <a:ext cx="249770" cy="363849"/>
            <a:chOff x="6155459" y="1969108"/>
            <a:chExt cx="249770" cy="363849"/>
          </a:xfrm>
        </p:grpSpPr>
        <p:sp>
          <p:nvSpPr>
            <p:cNvPr id="11930" name="Google Shape;11930;p7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7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7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7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7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7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7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7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7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9" name="Google Shape;11939;p71"/>
          <p:cNvGrpSpPr/>
          <p:nvPr/>
        </p:nvGrpSpPr>
        <p:grpSpPr>
          <a:xfrm>
            <a:off x="2254919" y="2046804"/>
            <a:ext cx="353631" cy="354395"/>
            <a:chOff x="2280029" y="1970604"/>
            <a:chExt cx="353631" cy="354395"/>
          </a:xfrm>
        </p:grpSpPr>
        <p:sp>
          <p:nvSpPr>
            <p:cNvPr id="11940" name="Google Shape;11940;p7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7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7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7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71"/>
          <p:cNvGrpSpPr/>
          <p:nvPr/>
        </p:nvGrpSpPr>
        <p:grpSpPr>
          <a:xfrm>
            <a:off x="8039990" y="2076374"/>
            <a:ext cx="255086" cy="301685"/>
            <a:chOff x="8065100" y="2000174"/>
            <a:chExt cx="255086" cy="301685"/>
          </a:xfrm>
        </p:grpSpPr>
        <p:sp>
          <p:nvSpPr>
            <p:cNvPr id="11945" name="Google Shape;11945;p7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7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7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7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9" name="Google Shape;11949;p71"/>
          <p:cNvGrpSpPr/>
          <p:nvPr/>
        </p:nvGrpSpPr>
        <p:grpSpPr>
          <a:xfrm>
            <a:off x="6608595" y="2045308"/>
            <a:ext cx="249420" cy="363849"/>
            <a:chOff x="6633705" y="1969108"/>
            <a:chExt cx="249420" cy="363849"/>
          </a:xfrm>
        </p:grpSpPr>
        <p:sp>
          <p:nvSpPr>
            <p:cNvPr id="11950" name="Google Shape;11950;p7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7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7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7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7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7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7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7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71"/>
          <p:cNvGrpSpPr/>
          <p:nvPr/>
        </p:nvGrpSpPr>
        <p:grpSpPr>
          <a:xfrm>
            <a:off x="5185921" y="2045308"/>
            <a:ext cx="226661" cy="363467"/>
            <a:chOff x="5211031" y="1969108"/>
            <a:chExt cx="226661" cy="363467"/>
          </a:xfrm>
        </p:grpSpPr>
        <p:sp>
          <p:nvSpPr>
            <p:cNvPr id="11959" name="Google Shape;11959;p7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7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71"/>
          <p:cNvGrpSpPr/>
          <p:nvPr/>
        </p:nvGrpSpPr>
        <p:grpSpPr>
          <a:xfrm>
            <a:off x="3687842" y="2046804"/>
            <a:ext cx="354363" cy="354395"/>
            <a:chOff x="3712952" y="1970604"/>
            <a:chExt cx="354363" cy="354395"/>
          </a:xfrm>
        </p:grpSpPr>
        <p:sp>
          <p:nvSpPr>
            <p:cNvPr id="11962" name="Google Shape;11962;p7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7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7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7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7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7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7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7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7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71"/>
          <p:cNvGrpSpPr/>
          <p:nvPr/>
        </p:nvGrpSpPr>
        <p:grpSpPr>
          <a:xfrm>
            <a:off x="3210329" y="2046804"/>
            <a:ext cx="354363" cy="354745"/>
            <a:chOff x="3235438" y="1970604"/>
            <a:chExt cx="354363" cy="354745"/>
          </a:xfrm>
        </p:grpSpPr>
        <p:sp>
          <p:nvSpPr>
            <p:cNvPr id="11972" name="Google Shape;11972;p7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7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7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7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7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7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7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7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7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7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7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7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7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5" name="Google Shape;11985;p71"/>
          <p:cNvGrpSpPr/>
          <p:nvPr/>
        </p:nvGrpSpPr>
        <p:grpSpPr>
          <a:xfrm>
            <a:off x="1304475" y="2066125"/>
            <a:ext cx="341472" cy="335074"/>
            <a:chOff x="1329585" y="1989925"/>
            <a:chExt cx="341472" cy="335074"/>
          </a:xfrm>
        </p:grpSpPr>
        <p:sp>
          <p:nvSpPr>
            <p:cNvPr id="11986" name="Google Shape;11986;p7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7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7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71"/>
          <p:cNvGrpSpPr/>
          <p:nvPr/>
        </p:nvGrpSpPr>
        <p:grpSpPr>
          <a:xfrm>
            <a:off x="5566761" y="2066106"/>
            <a:ext cx="416649" cy="325597"/>
            <a:chOff x="5626763" y="2013829"/>
            <a:chExt cx="351722" cy="274788"/>
          </a:xfrm>
        </p:grpSpPr>
        <p:sp>
          <p:nvSpPr>
            <p:cNvPr id="11990" name="Google Shape;11990;p7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7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7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7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7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7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7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7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7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7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71"/>
          <p:cNvGrpSpPr/>
          <p:nvPr/>
        </p:nvGrpSpPr>
        <p:grpSpPr>
          <a:xfrm>
            <a:off x="7551495" y="2060077"/>
            <a:ext cx="276698" cy="333133"/>
            <a:chOff x="7576605" y="1983877"/>
            <a:chExt cx="276698" cy="333133"/>
          </a:xfrm>
        </p:grpSpPr>
        <p:sp>
          <p:nvSpPr>
            <p:cNvPr id="12001" name="Google Shape;12001;p7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7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3" name="Google Shape;12003;p71"/>
          <p:cNvGrpSpPr/>
          <p:nvPr/>
        </p:nvGrpSpPr>
        <p:grpSpPr>
          <a:xfrm>
            <a:off x="828458" y="2051738"/>
            <a:ext cx="337334" cy="353599"/>
            <a:chOff x="853568" y="1975538"/>
            <a:chExt cx="337334" cy="353599"/>
          </a:xfrm>
        </p:grpSpPr>
        <p:sp>
          <p:nvSpPr>
            <p:cNvPr id="12004" name="Google Shape;12004;p7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7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7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7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71"/>
          <p:cNvGrpSpPr/>
          <p:nvPr/>
        </p:nvGrpSpPr>
        <p:grpSpPr>
          <a:xfrm>
            <a:off x="2733192" y="2085828"/>
            <a:ext cx="327085" cy="277080"/>
            <a:chOff x="2770052" y="2009628"/>
            <a:chExt cx="327085" cy="277080"/>
          </a:xfrm>
        </p:grpSpPr>
        <p:sp>
          <p:nvSpPr>
            <p:cNvPr id="12009" name="Google Shape;12009;p7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7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1" name="Google Shape;12011;p71"/>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2" name="Google Shape;12012;p71"/>
          <p:cNvGrpSpPr/>
          <p:nvPr/>
        </p:nvGrpSpPr>
        <p:grpSpPr>
          <a:xfrm>
            <a:off x="4170289" y="2046804"/>
            <a:ext cx="344878" cy="343573"/>
            <a:chOff x="4195399" y="1970604"/>
            <a:chExt cx="344878" cy="343573"/>
          </a:xfrm>
        </p:grpSpPr>
        <p:sp>
          <p:nvSpPr>
            <p:cNvPr id="12013" name="Google Shape;12013;p7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7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7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7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71"/>
          <p:cNvGrpSpPr/>
          <p:nvPr/>
        </p:nvGrpSpPr>
        <p:grpSpPr>
          <a:xfrm>
            <a:off x="4649681" y="2053647"/>
            <a:ext cx="344528" cy="344114"/>
            <a:chOff x="4674791" y="1977447"/>
            <a:chExt cx="344528" cy="344114"/>
          </a:xfrm>
        </p:grpSpPr>
        <p:sp>
          <p:nvSpPr>
            <p:cNvPr id="12018" name="Google Shape;12018;p7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7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7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7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7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7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7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7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7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7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7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7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7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7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7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7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7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7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7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7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7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7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7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7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7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7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71"/>
          <p:cNvGrpSpPr/>
          <p:nvPr/>
        </p:nvGrpSpPr>
        <p:grpSpPr>
          <a:xfrm>
            <a:off x="6058700" y="1623497"/>
            <a:ext cx="382819" cy="310788"/>
            <a:chOff x="6083810" y="1547297"/>
            <a:chExt cx="382819" cy="310788"/>
          </a:xfrm>
        </p:grpSpPr>
        <p:sp>
          <p:nvSpPr>
            <p:cNvPr id="12045" name="Google Shape;12045;p7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7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7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7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7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7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7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7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7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7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7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7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7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7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7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7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7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7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71"/>
          <p:cNvGrpSpPr/>
          <p:nvPr/>
        </p:nvGrpSpPr>
        <p:grpSpPr>
          <a:xfrm>
            <a:off x="6533190" y="1614393"/>
            <a:ext cx="382788" cy="328613"/>
            <a:chOff x="6558300" y="1538193"/>
            <a:chExt cx="382788" cy="328613"/>
          </a:xfrm>
        </p:grpSpPr>
        <p:sp>
          <p:nvSpPr>
            <p:cNvPr id="12064" name="Google Shape;12064;p7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7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6" name="Google Shape;12066;p71"/>
          <p:cNvGrpSpPr/>
          <p:nvPr/>
        </p:nvGrpSpPr>
        <p:grpSpPr>
          <a:xfrm>
            <a:off x="5168892" y="1587497"/>
            <a:ext cx="259605" cy="346024"/>
            <a:chOff x="5194002" y="1511297"/>
            <a:chExt cx="259605" cy="346024"/>
          </a:xfrm>
        </p:grpSpPr>
        <p:sp>
          <p:nvSpPr>
            <p:cNvPr id="12067" name="Google Shape;12067;p7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7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7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7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1" name="Google Shape;12071;p71"/>
          <p:cNvGrpSpPr/>
          <p:nvPr/>
        </p:nvGrpSpPr>
        <p:grpSpPr>
          <a:xfrm>
            <a:off x="1369631" y="1588261"/>
            <a:ext cx="252444" cy="351722"/>
            <a:chOff x="1394741" y="1512061"/>
            <a:chExt cx="252444" cy="351722"/>
          </a:xfrm>
        </p:grpSpPr>
        <p:sp>
          <p:nvSpPr>
            <p:cNvPr id="12072" name="Google Shape;12072;p7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7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7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7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7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7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7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7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7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7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7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7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7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7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7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7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7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9" name="Google Shape;12089;p71"/>
          <p:cNvGrpSpPr/>
          <p:nvPr/>
        </p:nvGrpSpPr>
        <p:grpSpPr>
          <a:xfrm>
            <a:off x="829986" y="1580685"/>
            <a:ext cx="380910" cy="339594"/>
            <a:chOff x="855096" y="1504485"/>
            <a:chExt cx="380910" cy="339594"/>
          </a:xfrm>
        </p:grpSpPr>
        <p:sp>
          <p:nvSpPr>
            <p:cNvPr id="12090" name="Google Shape;12090;p7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7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7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7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7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71"/>
          <p:cNvGrpSpPr/>
          <p:nvPr/>
        </p:nvGrpSpPr>
        <p:grpSpPr>
          <a:xfrm>
            <a:off x="1794466" y="1587879"/>
            <a:ext cx="352103" cy="352103"/>
            <a:chOff x="1819576" y="1511679"/>
            <a:chExt cx="352103" cy="352103"/>
          </a:xfrm>
        </p:grpSpPr>
        <p:sp>
          <p:nvSpPr>
            <p:cNvPr id="12096" name="Google Shape;12096;p7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7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7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7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71"/>
          <p:cNvGrpSpPr/>
          <p:nvPr/>
        </p:nvGrpSpPr>
        <p:grpSpPr>
          <a:xfrm>
            <a:off x="5595987" y="1576961"/>
            <a:ext cx="371424" cy="355446"/>
            <a:chOff x="5621097" y="1500761"/>
            <a:chExt cx="371424" cy="355446"/>
          </a:xfrm>
        </p:grpSpPr>
        <p:sp>
          <p:nvSpPr>
            <p:cNvPr id="12101" name="Google Shape;12101;p7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7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71"/>
          <p:cNvGrpSpPr/>
          <p:nvPr/>
        </p:nvGrpSpPr>
        <p:grpSpPr>
          <a:xfrm>
            <a:off x="4645129" y="1617799"/>
            <a:ext cx="359679" cy="321833"/>
            <a:chOff x="4670239" y="1541599"/>
            <a:chExt cx="359679" cy="321833"/>
          </a:xfrm>
        </p:grpSpPr>
        <p:sp>
          <p:nvSpPr>
            <p:cNvPr id="12104" name="Google Shape;12104;p7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7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7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7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7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71"/>
          <p:cNvGrpSpPr/>
          <p:nvPr/>
        </p:nvGrpSpPr>
        <p:grpSpPr>
          <a:xfrm>
            <a:off x="4187319" y="1578585"/>
            <a:ext cx="321037" cy="353822"/>
            <a:chOff x="4212429" y="1502385"/>
            <a:chExt cx="321037" cy="353822"/>
          </a:xfrm>
        </p:grpSpPr>
        <p:sp>
          <p:nvSpPr>
            <p:cNvPr id="12110" name="Google Shape;12110;p7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7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7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7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71"/>
          <p:cNvGrpSpPr/>
          <p:nvPr/>
        </p:nvGrpSpPr>
        <p:grpSpPr>
          <a:xfrm>
            <a:off x="2277678" y="1582181"/>
            <a:ext cx="336188" cy="335425"/>
            <a:chOff x="2302788" y="1505981"/>
            <a:chExt cx="336188" cy="335425"/>
          </a:xfrm>
        </p:grpSpPr>
        <p:sp>
          <p:nvSpPr>
            <p:cNvPr id="12115" name="Google Shape;12115;p7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7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7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7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7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7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7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7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7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7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7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7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7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7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7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7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7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2" name="Google Shape;12132;p71"/>
          <p:cNvGrpSpPr/>
          <p:nvPr/>
        </p:nvGrpSpPr>
        <p:grpSpPr>
          <a:xfrm>
            <a:off x="2755191" y="1598096"/>
            <a:ext cx="333133" cy="321037"/>
            <a:chOff x="2780301" y="1521896"/>
            <a:chExt cx="333133" cy="321037"/>
          </a:xfrm>
        </p:grpSpPr>
        <p:sp>
          <p:nvSpPr>
            <p:cNvPr id="12133" name="Google Shape;12133;p7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7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7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7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7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7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7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7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7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7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7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7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7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7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7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7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7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7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7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7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3" name="Google Shape;12153;p71"/>
          <p:cNvGrpSpPr/>
          <p:nvPr/>
        </p:nvGrpSpPr>
        <p:grpSpPr>
          <a:xfrm>
            <a:off x="3291049" y="1591285"/>
            <a:ext cx="211892" cy="339594"/>
            <a:chOff x="3316159" y="1515085"/>
            <a:chExt cx="211892" cy="339594"/>
          </a:xfrm>
        </p:grpSpPr>
        <p:sp>
          <p:nvSpPr>
            <p:cNvPr id="12154" name="Google Shape;12154;p71"/>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71"/>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71"/>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7" name="Google Shape;12157;p71"/>
            <p:cNvGrpSpPr/>
            <p:nvPr/>
          </p:nvGrpSpPr>
          <p:grpSpPr>
            <a:xfrm>
              <a:off x="3316159" y="1515085"/>
              <a:ext cx="211892" cy="339594"/>
              <a:chOff x="3316159" y="1515085"/>
              <a:chExt cx="211892" cy="339594"/>
            </a:xfrm>
          </p:grpSpPr>
          <p:sp>
            <p:nvSpPr>
              <p:cNvPr id="12158" name="Google Shape;12158;p7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7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7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7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7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7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64" name="Google Shape;12164;p71"/>
          <p:cNvGrpSpPr/>
          <p:nvPr/>
        </p:nvGrpSpPr>
        <p:grpSpPr>
          <a:xfrm>
            <a:off x="3691248" y="1620855"/>
            <a:ext cx="361971" cy="314958"/>
            <a:chOff x="3716358" y="1544655"/>
            <a:chExt cx="361971" cy="314958"/>
          </a:xfrm>
        </p:grpSpPr>
        <p:sp>
          <p:nvSpPr>
            <p:cNvPr id="12165" name="Google Shape;12165;p7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7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7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7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7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0" name="Google Shape;12170;p71"/>
            <p:cNvGrpSpPr/>
            <p:nvPr/>
          </p:nvGrpSpPr>
          <p:grpSpPr>
            <a:xfrm>
              <a:off x="3716358" y="1544655"/>
              <a:ext cx="361971" cy="314958"/>
              <a:chOff x="3716358" y="1544655"/>
              <a:chExt cx="361971" cy="314958"/>
            </a:xfrm>
          </p:grpSpPr>
          <p:sp>
            <p:nvSpPr>
              <p:cNvPr id="12171" name="Google Shape;12171;p7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7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7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7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7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76" name="Google Shape;12176;p71"/>
          <p:cNvGrpSpPr/>
          <p:nvPr/>
        </p:nvGrpSpPr>
        <p:grpSpPr>
          <a:xfrm>
            <a:off x="6986814" y="1633752"/>
            <a:ext cx="499533" cy="305136"/>
            <a:chOff x="7009649" y="1541981"/>
            <a:chExt cx="524940" cy="320655"/>
          </a:xfrm>
        </p:grpSpPr>
        <p:sp>
          <p:nvSpPr>
            <p:cNvPr id="12177" name="Google Shape;12177;p7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7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7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7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7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7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7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7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5" name="Google Shape;12185;p71"/>
          <p:cNvGrpSpPr/>
          <p:nvPr/>
        </p:nvGrpSpPr>
        <p:grpSpPr>
          <a:xfrm>
            <a:off x="8008924" y="1594309"/>
            <a:ext cx="282746" cy="340358"/>
            <a:chOff x="8034034" y="1518109"/>
            <a:chExt cx="282746" cy="340358"/>
          </a:xfrm>
        </p:grpSpPr>
        <p:sp>
          <p:nvSpPr>
            <p:cNvPr id="12186" name="Google Shape;12186;p7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7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7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7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71"/>
          <p:cNvGrpSpPr/>
          <p:nvPr/>
        </p:nvGrpSpPr>
        <p:grpSpPr>
          <a:xfrm>
            <a:off x="7557192" y="1576134"/>
            <a:ext cx="369133" cy="360411"/>
            <a:chOff x="7582302" y="1499934"/>
            <a:chExt cx="369133" cy="360411"/>
          </a:xfrm>
        </p:grpSpPr>
        <p:sp>
          <p:nvSpPr>
            <p:cNvPr id="12191" name="Google Shape;12191;p7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7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7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7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7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71"/>
          <p:cNvGrpSpPr/>
          <p:nvPr/>
        </p:nvGrpSpPr>
        <p:grpSpPr>
          <a:xfrm>
            <a:off x="6170979" y="3893352"/>
            <a:ext cx="346056" cy="345674"/>
            <a:chOff x="2238181" y="4120624"/>
            <a:chExt cx="346056" cy="345674"/>
          </a:xfrm>
        </p:grpSpPr>
        <p:grpSp>
          <p:nvGrpSpPr>
            <p:cNvPr id="12197" name="Google Shape;12197;p71"/>
            <p:cNvGrpSpPr/>
            <p:nvPr/>
          </p:nvGrpSpPr>
          <p:grpSpPr>
            <a:xfrm>
              <a:off x="2309155" y="4177413"/>
              <a:ext cx="203862" cy="231903"/>
              <a:chOff x="1512725" y="258500"/>
              <a:chExt cx="4570900" cy="5199625"/>
            </a:xfrm>
          </p:grpSpPr>
          <p:sp>
            <p:nvSpPr>
              <p:cNvPr id="12198" name="Google Shape;12198;p7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7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0" name="Google Shape;12200;p7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1" name="Google Shape;12201;p7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6"/>
          <p:cNvSpPr txBox="1"/>
          <p:nvPr>
            <p:ph type="title"/>
          </p:nvPr>
        </p:nvSpPr>
        <p:spPr>
          <a:xfrm>
            <a:off x="713225" y="441725"/>
            <a:ext cx="42948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 portfolio</a:t>
            </a:r>
            <a:endParaRPr/>
          </a:p>
        </p:txBody>
      </p:sp>
      <p:sp>
        <p:nvSpPr>
          <p:cNvPr id="228" name="Google Shape;228;p36"/>
          <p:cNvSpPr txBox="1"/>
          <p:nvPr>
            <p:ph idx="1" type="subTitle"/>
          </p:nvPr>
        </p:nvSpPr>
        <p:spPr>
          <a:xfrm>
            <a:off x="713225" y="1330450"/>
            <a:ext cx="4584900" cy="2544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a:t>A portfolio is composed of three main elements:</a:t>
            </a:r>
            <a:endParaRPr/>
          </a:p>
          <a:p>
            <a:pPr indent="-304800" lvl="0" marL="457200" rtl="0" algn="l">
              <a:spcBef>
                <a:spcPts val="1000"/>
              </a:spcBef>
              <a:spcAft>
                <a:spcPts val="0"/>
              </a:spcAft>
              <a:buClr>
                <a:schemeClr val="dk1"/>
              </a:buClr>
              <a:buSzPts val="1200"/>
              <a:buChar char="○"/>
            </a:pPr>
            <a:r>
              <a:rPr b="1" lang="en"/>
              <a:t>Content</a:t>
            </a:r>
            <a:r>
              <a:rPr lang="en"/>
              <a:t> - this includes the actual work you want to showcase and can be anything from writing samples to photographs or videos</a:t>
            </a:r>
            <a:endParaRPr/>
          </a:p>
          <a:p>
            <a:pPr indent="-304800" lvl="0" marL="457200" rtl="0" algn="l">
              <a:spcBef>
                <a:spcPts val="1000"/>
              </a:spcBef>
              <a:spcAft>
                <a:spcPts val="0"/>
              </a:spcAft>
              <a:buClr>
                <a:schemeClr val="dk1"/>
              </a:buClr>
              <a:buSzPts val="1200"/>
              <a:buChar char="○"/>
            </a:pPr>
            <a:r>
              <a:rPr b="1" lang="en"/>
              <a:t>Design</a:t>
            </a:r>
            <a:r>
              <a:rPr lang="en"/>
              <a:t> - the design should reflect your personality and style while remaining professional. It should also make it easy to navigate the portfolio</a:t>
            </a:r>
            <a:endParaRPr/>
          </a:p>
          <a:p>
            <a:pPr indent="-304800" lvl="0" marL="457200" rtl="0" algn="l">
              <a:spcBef>
                <a:spcPts val="1000"/>
              </a:spcBef>
              <a:spcAft>
                <a:spcPts val="1000"/>
              </a:spcAft>
              <a:buClr>
                <a:schemeClr val="dk1"/>
              </a:buClr>
              <a:buSzPts val="1200"/>
              <a:buChar char="○"/>
            </a:pPr>
            <a:r>
              <a:rPr b="1" lang="en"/>
              <a:t>Summary</a:t>
            </a:r>
            <a:r>
              <a:rPr lang="en"/>
              <a:t> - a brief summary at the beginning of the portfolio will help provide an introduction to your work and give visitors a better understanding of yourself and what you have created</a:t>
            </a:r>
            <a:endParaRPr/>
          </a:p>
        </p:txBody>
      </p:sp>
      <p:pic>
        <p:nvPicPr>
          <p:cNvPr id="229" name="Google Shape;229;p36"/>
          <p:cNvPicPr preferRelativeResize="0"/>
          <p:nvPr>
            <p:ph idx="2" type="pic"/>
          </p:nvPr>
        </p:nvPicPr>
        <p:blipFill rotWithShape="1">
          <a:blip r:embed="rId3">
            <a:alphaModFix/>
          </a:blip>
          <a:srcRect b="1076" l="0" r="0" t="1076"/>
          <a:stretch/>
        </p:blipFill>
        <p:spPr>
          <a:xfrm>
            <a:off x="5669293" y="541787"/>
            <a:ext cx="2761486" cy="4059935"/>
          </a:xfrm>
          <a:prstGeom prst="rect">
            <a:avLst/>
          </a:prstGeom>
        </p:spPr>
      </p:pic>
      <p:sp>
        <p:nvSpPr>
          <p:cNvPr id="230" name="Google Shape;230;p36"/>
          <p:cNvSpPr/>
          <p:nvPr/>
        </p:nvSpPr>
        <p:spPr>
          <a:xfrm>
            <a:off x="5298125" y="1142800"/>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05" name="Shape 12205"/>
        <p:cNvGrpSpPr/>
        <p:nvPr/>
      </p:nvGrpSpPr>
      <p:grpSpPr>
        <a:xfrm>
          <a:off x="0" y="0"/>
          <a:ext cx="0" cy="0"/>
          <a:chOff x="0" y="0"/>
          <a:chExt cx="0" cy="0"/>
        </a:xfrm>
      </p:grpSpPr>
      <p:pic>
        <p:nvPicPr>
          <p:cNvPr id="12206" name="Google Shape;12206;p7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a:t>
            </a:r>
            <a:r>
              <a:rPr lang="en"/>
              <a:t>should you include in your portfolio?</a:t>
            </a:r>
            <a:endParaRPr/>
          </a:p>
        </p:txBody>
      </p:sp>
      <p:sp>
        <p:nvSpPr>
          <p:cNvPr id="236" name="Google Shape;236;p37"/>
          <p:cNvSpPr txBox="1"/>
          <p:nvPr>
            <p:ph idx="4" type="subTitle"/>
          </p:nvPr>
        </p:nvSpPr>
        <p:spPr>
          <a:xfrm>
            <a:off x="859825" y="1439050"/>
            <a:ext cx="31089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Work samples</a:t>
            </a:r>
            <a:endParaRPr/>
          </a:p>
        </p:txBody>
      </p:sp>
      <p:sp>
        <p:nvSpPr>
          <p:cNvPr id="237" name="Google Shape;237;p37"/>
          <p:cNvSpPr txBox="1"/>
          <p:nvPr>
            <p:ph idx="5" type="subTitle"/>
          </p:nvPr>
        </p:nvSpPr>
        <p:spPr>
          <a:xfrm>
            <a:off x="3017562" y="2908200"/>
            <a:ext cx="31089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Skills</a:t>
            </a:r>
            <a:endParaRPr/>
          </a:p>
        </p:txBody>
      </p:sp>
      <p:sp>
        <p:nvSpPr>
          <p:cNvPr id="238" name="Google Shape;238;p37"/>
          <p:cNvSpPr txBox="1"/>
          <p:nvPr>
            <p:ph idx="1" type="subTitle"/>
          </p:nvPr>
        </p:nvSpPr>
        <p:spPr>
          <a:xfrm>
            <a:off x="859825" y="1952422"/>
            <a:ext cx="31089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239" name="Google Shape;239;p37"/>
          <p:cNvSpPr txBox="1"/>
          <p:nvPr>
            <p:ph idx="2" type="subTitle"/>
          </p:nvPr>
        </p:nvSpPr>
        <p:spPr>
          <a:xfrm>
            <a:off x="3017557" y="3421572"/>
            <a:ext cx="31089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240" name="Google Shape;240;p37"/>
          <p:cNvSpPr txBox="1"/>
          <p:nvPr>
            <p:ph idx="3" type="subTitle"/>
          </p:nvPr>
        </p:nvSpPr>
        <p:spPr>
          <a:xfrm>
            <a:off x="5215464" y="1952423"/>
            <a:ext cx="3108900" cy="82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241" name="Google Shape;241;p37"/>
          <p:cNvSpPr txBox="1"/>
          <p:nvPr>
            <p:ph idx="6" type="subTitle"/>
          </p:nvPr>
        </p:nvSpPr>
        <p:spPr>
          <a:xfrm>
            <a:off x="5215463" y="1439050"/>
            <a:ext cx="3108900" cy="54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Professional narrative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8"/>
          <p:cNvSpPr/>
          <p:nvPr/>
        </p:nvSpPr>
        <p:spPr>
          <a:xfrm>
            <a:off x="217602" y="3413550"/>
            <a:ext cx="8708795" cy="1222516"/>
          </a:xfrm>
          <a:custGeom>
            <a:rect b="b" l="l" r="r" t="t"/>
            <a:pathLst>
              <a:path extrusionOk="0" h="13067" w="93075">
                <a:moveTo>
                  <a:pt x="45287" y="1"/>
                </a:moveTo>
                <a:cubicBezTo>
                  <a:pt x="43975" y="1"/>
                  <a:pt x="42666" y="585"/>
                  <a:pt x="41360" y="814"/>
                </a:cubicBezTo>
                <a:cubicBezTo>
                  <a:pt x="40854" y="901"/>
                  <a:pt x="40348" y="935"/>
                  <a:pt x="39843" y="935"/>
                </a:cubicBezTo>
                <a:cubicBezTo>
                  <a:pt x="38630" y="935"/>
                  <a:pt x="37417" y="740"/>
                  <a:pt x="36203" y="624"/>
                </a:cubicBezTo>
                <a:cubicBezTo>
                  <a:pt x="35652" y="573"/>
                  <a:pt x="35101" y="539"/>
                  <a:pt x="34549" y="539"/>
                </a:cubicBezTo>
                <a:cubicBezTo>
                  <a:pt x="33377" y="539"/>
                  <a:pt x="32203" y="695"/>
                  <a:pt x="31025" y="1182"/>
                </a:cubicBezTo>
                <a:cubicBezTo>
                  <a:pt x="29295" y="1904"/>
                  <a:pt x="27569" y="3338"/>
                  <a:pt x="25849" y="3358"/>
                </a:cubicBezTo>
                <a:cubicBezTo>
                  <a:pt x="25839" y="3358"/>
                  <a:pt x="25830" y="3358"/>
                  <a:pt x="25820" y="3358"/>
                </a:cubicBezTo>
                <a:cubicBezTo>
                  <a:pt x="24108" y="3358"/>
                  <a:pt x="22401" y="1967"/>
                  <a:pt x="20691" y="1919"/>
                </a:cubicBezTo>
                <a:cubicBezTo>
                  <a:pt x="20659" y="1918"/>
                  <a:pt x="20627" y="1918"/>
                  <a:pt x="20594" y="1918"/>
                </a:cubicBezTo>
                <a:cubicBezTo>
                  <a:pt x="18904" y="1918"/>
                  <a:pt x="17212" y="3187"/>
                  <a:pt x="15513" y="3601"/>
                </a:cubicBezTo>
                <a:cubicBezTo>
                  <a:pt x="15030" y="3717"/>
                  <a:pt x="14548" y="3765"/>
                  <a:pt x="14065" y="3765"/>
                </a:cubicBezTo>
                <a:cubicBezTo>
                  <a:pt x="12820" y="3765"/>
                  <a:pt x="11576" y="3446"/>
                  <a:pt x="10336" y="3170"/>
                </a:cubicBezTo>
                <a:cubicBezTo>
                  <a:pt x="8614" y="2792"/>
                  <a:pt x="6899" y="2502"/>
                  <a:pt x="5178" y="2115"/>
                </a:cubicBezTo>
                <a:cubicBezTo>
                  <a:pt x="3457" y="1726"/>
                  <a:pt x="1732" y="1243"/>
                  <a:pt x="864" y="1000"/>
                </a:cubicBezTo>
                <a:lnTo>
                  <a:pt x="0" y="757"/>
                </a:lnTo>
                <a:lnTo>
                  <a:pt x="0" y="13067"/>
                </a:lnTo>
                <a:lnTo>
                  <a:pt x="93074" y="13067"/>
                </a:lnTo>
                <a:lnTo>
                  <a:pt x="93074" y="320"/>
                </a:lnTo>
                <a:lnTo>
                  <a:pt x="92211" y="451"/>
                </a:lnTo>
                <a:cubicBezTo>
                  <a:pt x="91344" y="576"/>
                  <a:pt x="89617" y="839"/>
                  <a:pt x="87897" y="1288"/>
                </a:cubicBezTo>
                <a:cubicBezTo>
                  <a:pt x="86175" y="1739"/>
                  <a:pt x="84459" y="2389"/>
                  <a:pt x="82739" y="3043"/>
                </a:cubicBezTo>
                <a:cubicBezTo>
                  <a:pt x="81132" y="3655"/>
                  <a:pt x="79523" y="4270"/>
                  <a:pt x="77908" y="4270"/>
                </a:cubicBezTo>
                <a:cubicBezTo>
                  <a:pt x="77793" y="4270"/>
                  <a:pt x="77677" y="4267"/>
                  <a:pt x="77562" y="4260"/>
                </a:cubicBezTo>
                <a:cubicBezTo>
                  <a:pt x="76038" y="4174"/>
                  <a:pt x="74517" y="3503"/>
                  <a:pt x="73000" y="3503"/>
                </a:cubicBezTo>
                <a:cubicBezTo>
                  <a:pt x="72795" y="3503"/>
                  <a:pt x="72590" y="3515"/>
                  <a:pt x="72385" y="3543"/>
                </a:cubicBezTo>
                <a:cubicBezTo>
                  <a:pt x="70663" y="3774"/>
                  <a:pt x="68948" y="5103"/>
                  <a:pt x="67227" y="5321"/>
                </a:cubicBezTo>
                <a:cubicBezTo>
                  <a:pt x="67042" y="5344"/>
                  <a:pt x="66857" y="5355"/>
                  <a:pt x="66672" y="5355"/>
                </a:cubicBezTo>
                <a:cubicBezTo>
                  <a:pt x="65135" y="5355"/>
                  <a:pt x="63595" y="4621"/>
                  <a:pt x="62049" y="4415"/>
                </a:cubicBezTo>
                <a:cubicBezTo>
                  <a:pt x="61691" y="4367"/>
                  <a:pt x="61334" y="4346"/>
                  <a:pt x="60976" y="4346"/>
                </a:cubicBezTo>
                <a:cubicBezTo>
                  <a:pt x="59606" y="4346"/>
                  <a:pt x="58238" y="4646"/>
                  <a:pt x="56873" y="4827"/>
                </a:cubicBezTo>
                <a:cubicBezTo>
                  <a:pt x="56304" y="4902"/>
                  <a:pt x="55736" y="4956"/>
                  <a:pt x="55168" y="4956"/>
                </a:cubicBezTo>
                <a:cubicBezTo>
                  <a:pt x="54017" y="4956"/>
                  <a:pt x="52867" y="4735"/>
                  <a:pt x="51714" y="4028"/>
                </a:cubicBezTo>
                <a:cubicBezTo>
                  <a:pt x="49993" y="2970"/>
                  <a:pt x="48268" y="819"/>
                  <a:pt x="46538" y="208"/>
                </a:cubicBezTo>
                <a:cubicBezTo>
                  <a:pt x="46120" y="60"/>
                  <a:pt x="45703" y="1"/>
                  <a:pt x="45287" y="1"/>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8"/>
          <p:cNvSpPr/>
          <p:nvPr/>
        </p:nvSpPr>
        <p:spPr>
          <a:xfrm>
            <a:off x="217602" y="3837379"/>
            <a:ext cx="8708047" cy="1133823"/>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8"/>
          <p:cNvSpPr/>
          <p:nvPr/>
        </p:nvSpPr>
        <p:spPr>
          <a:xfrm>
            <a:off x="217602" y="3635110"/>
            <a:ext cx="8708047" cy="1336095"/>
          </a:xfrm>
          <a:custGeom>
            <a:rect b="b" l="l" r="r" t="t"/>
            <a:pathLst>
              <a:path extrusionOk="0" h="14281" w="93067">
                <a:moveTo>
                  <a:pt x="57547" y="0"/>
                </a:moveTo>
                <a:cubicBezTo>
                  <a:pt x="53876" y="0"/>
                  <a:pt x="50206" y="1001"/>
                  <a:pt x="46534" y="2226"/>
                </a:cubicBezTo>
                <a:cubicBezTo>
                  <a:pt x="41362" y="3956"/>
                  <a:pt x="36195" y="6137"/>
                  <a:pt x="31023" y="7373"/>
                </a:cubicBezTo>
                <a:cubicBezTo>
                  <a:pt x="28176" y="8054"/>
                  <a:pt x="25330" y="8448"/>
                  <a:pt x="22484" y="8448"/>
                </a:cubicBezTo>
                <a:cubicBezTo>
                  <a:pt x="20160" y="8448"/>
                  <a:pt x="17837" y="8185"/>
                  <a:pt x="15512" y="7602"/>
                </a:cubicBezTo>
                <a:cubicBezTo>
                  <a:pt x="10340" y="6298"/>
                  <a:pt x="5173" y="3410"/>
                  <a:pt x="2584" y="1960"/>
                </a:cubicBezTo>
                <a:lnTo>
                  <a:pt x="0" y="516"/>
                </a:lnTo>
                <a:lnTo>
                  <a:pt x="0" y="14280"/>
                </a:lnTo>
                <a:lnTo>
                  <a:pt x="93067" y="14280"/>
                </a:lnTo>
                <a:lnTo>
                  <a:pt x="93067" y="1436"/>
                </a:lnTo>
                <a:lnTo>
                  <a:pt x="90483" y="2827"/>
                </a:lnTo>
                <a:cubicBezTo>
                  <a:pt x="88134" y="4084"/>
                  <a:pt x="83661" y="6492"/>
                  <a:pt x="78988" y="6492"/>
                </a:cubicBezTo>
                <a:cubicBezTo>
                  <a:pt x="78512" y="6492"/>
                  <a:pt x="78034" y="6467"/>
                  <a:pt x="77555" y="6413"/>
                </a:cubicBezTo>
                <a:cubicBezTo>
                  <a:pt x="72384" y="5832"/>
                  <a:pt x="67217" y="1886"/>
                  <a:pt x="62045" y="553"/>
                </a:cubicBezTo>
                <a:cubicBezTo>
                  <a:pt x="60545" y="167"/>
                  <a:pt x="59046" y="0"/>
                  <a:pt x="57547" y="0"/>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8"/>
          <p:cNvSpPr/>
          <p:nvPr/>
        </p:nvSpPr>
        <p:spPr>
          <a:xfrm>
            <a:off x="217602" y="3413568"/>
            <a:ext cx="8708795" cy="1557639"/>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8"/>
          <p:cNvSpPr txBox="1"/>
          <p:nvPr>
            <p:ph type="title"/>
          </p:nvPr>
        </p:nvSpPr>
        <p:spPr>
          <a:xfrm>
            <a:off x="5161375" y="1330125"/>
            <a:ext cx="3269400" cy="84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Resume</a:t>
            </a:r>
            <a:endParaRPr/>
          </a:p>
        </p:txBody>
      </p:sp>
      <p:sp>
        <p:nvSpPr>
          <p:cNvPr id="251" name="Google Shape;251;p38"/>
          <p:cNvSpPr txBox="1"/>
          <p:nvPr>
            <p:ph idx="2" type="title"/>
          </p:nvPr>
        </p:nvSpPr>
        <p:spPr>
          <a:xfrm>
            <a:off x="6861775" y="623400"/>
            <a:ext cx="15690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pic>
        <p:nvPicPr>
          <p:cNvPr id="252" name="Google Shape;252;p38"/>
          <p:cNvPicPr preferRelativeResize="0"/>
          <p:nvPr>
            <p:ph idx="3" type="pic"/>
          </p:nvPr>
        </p:nvPicPr>
        <p:blipFill rotWithShape="1">
          <a:blip r:embed="rId3">
            <a:alphaModFix/>
          </a:blip>
          <a:srcRect b="1047" l="0" r="0" t="1037"/>
          <a:stretch/>
        </p:blipFill>
        <p:spPr>
          <a:xfrm>
            <a:off x="713222" y="539500"/>
            <a:ext cx="2760607" cy="4064497"/>
          </a:xfrm>
          <a:prstGeom prst="rect">
            <a:avLst/>
          </a:prstGeom>
        </p:spPr>
      </p:pic>
      <p:sp>
        <p:nvSpPr>
          <p:cNvPr id="253" name="Google Shape;253;p38"/>
          <p:cNvSpPr/>
          <p:nvPr/>
        </p:nvSpPr>
        <p:spPr>
          <a:xfrm>
            <a:off x="3081750" y="332050"/>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1727575" y="537275"/>
            <a:ext cx="30213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Jane Doe</a:t>
            </a:r>
            <a:endParaRPr/>
          </a:p>
        </p:txBody>
      </p:sp>
      <p:pic>
        <p:nvPicPr>
          <p:cNvPr id="259" name="Google Shape;259;p39"/>
          <p:cNvPicPr preferRelativeResize="0"/>
          <p:nvPr/>
        </p:nvPicPr>
        <p:blipFill rotWithShape="1">
          <a:blip r:embed="rId3">
            <a:alphaModFix/>
          </a:blip>
          <a:srcRect b="47950" l="24142" r="24137" t="17923"/>
          <a:stretch/>
        </p:blipFill>
        <p:spPr>
          <a:xfrm>
            <a:off x="713225" y="537275"/>
            <a:ext cx="914100" cy="906300"/>
          </a:xfrm>
          <a:prstGeom prst="rect">
            <a:avLst/>
          </a:prstGeom>
          <a:noFill/>
          <a:ln cap="flat" cmpd="sng" w="19050">
            <a:solidFill>
              <a:schemeClr val="dk1"/>
            </a:solidFill>
            <a:prstDash val="solid"/>
            <a:round/>
            <a:headEnd len="sm" w="sm" type="none"/>
            <a:tailEnd len="sm" w="sm" type="none"/>
          </a:ln>
        </p:spPr>
      </p:pic>
      <p:sp>
        <p:nvSpPr>
          <p:cNvPr id="260" name="Google Shape;260;p39"/>
          <p:cNvSpPr txBox="1"/>
          <p:nvPr/>
        </p:nvSpPr>
        <p:spPr>
          <a:xfrm>
            <a:off x="1727636" y="1071591"/>
            <a:ext cx="30213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Questrial"/>
                <a:ea typeface="Questrial"/>
                <a:cs typeface="Questrial"/>
                <a:sym typeface="Questrial"/>
              </a:rPr>
              <a:t>+34 654 321 432 | jane@freepik.com</a:t>
            </a:r>
            <a:endParaRPr sz="1200">
              <a:solidFill>
                <a:schemeClr val="dk1"/>
              </a:solidFill>
              <a:latin typeface="Questrial"/>
              <a:ea typeface="Questrial"/>
              <a:cs typeface="Questrial"/>
              <a:sym typeface="Questrial"/>
            </a:endParaRPr>
          </a:p>
        </p:txBody>
      </p:sp>
      <p:sp>
        <p:nvSpPr>
          <p:cNvPr id="261" name="Google Shape;261;p39"/>
          <p:cNvSpPr txBox="1"/>
          <p:nvPr/>
        </p:nvSpPr>
        <p:spPr>
          <a:xfrm>
            <a:off x="4931225" y="537275"/>
            <a:ext cx="3499200" cy="9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Questrial"/>
                <a:ea typeface="Questrial"/>
                <a:cs typeface="Questrial"/>
                <a:sym typeface="Questrial"/>
              </a:rPr>
              <a:t>“I always strive for </a:t>
            </a:r>
            <a:r>
              <a:rPr b="1" lang="en" sz="1200">
                <a:solidFill>
                  <a:schemeClr val="dk1"/>
                </a:solidFill>
                <a:latin typeface="Questrial"/>
                <a:ea typeface="Questrial"/>
                <a:cs typeface="Questrial"/>
                <a:sym typeface="Questrial"/>
              </a:rPr>
              <a:t>excellence</a:t>
            </a:r>
            <a:r>
              <a:rPr lang="en" sz="1200">
                <a:solidFill>
                  <a:schemeClr val="dk1"/>
                </a:solidFill>
                <a:latin typeface="Questrial"/>
                <a:ea typeface="Questrial"/>
                <a:cs typeface="Questrial"/>
                <a:sym typeface="Questrial"/>
              </a:rPr>
              <a:t>. I believe in the power of </a:t>
            </a:r>
            <a:r>
              <a:rPr b="1" lang="en" sz="1200">
                <a:solidFill>
                  <a:schemeClr val="dk1"/>
                </a:solidFill>
                <a:latin typeface="Questrial"/>
                <a:ea typeface="Questrial"/>
                <a:cs typeface="Questrial"/>
                <a:sym typeface="Questrial"/>
              </a:rPr>
              <a:t>collaboration</a:t>
            </a:r>
            <a:r>
              <a:rPr lang="en" sz="1200">
                <a:solidFill>
                  <a:schemeClr val="dk1"/>
                </a:solidFill>
                <a:latin typeface="Questrial"/>
                <a:ea typeface="Questrial"/>
                <a:cs typeface="Questrial"/>
                <a:sym typeface="Questrial"/>
              </a:rPr>
              <a:t>, and I love to build </a:t>
            </a:r>
            <a:r>
              <a:rPr b="1" lang="en" sz="1200">
                <a:solidFill>
                  <a:schemeClr val="dk1"/>
                </a:solidFill>
                <a:latin typeface="Questrial"/>
                <a:ea typeface="Questrial"/>
                <a:cs typeface="Questrial"/>
                <a:sym typeface="Questrial"/>
              </a:rPr>
              <a:t>meaningful relationships</a:t>
            </a:r>
            <a:r>
              <a:rPr lang="en" sz="1200">
                <a:solidFill>
                  <a:schemeClr val="dk1"/>
                </a:solidFill>
                <a:latin typeface="Questrial"/>
                <a:ea typeface="Questrial"/>
                <a:cs typeface="Questrial"/>
                <a:sym typeface="Questrial"/>
              </a:rPr>
              <a:t> with clients throughout the </a:t>
            </a:r>
            <a:r>
              <a:rPr b="1" lang="en" sz="1200">
                <a:solidFill>
                  <a:schemeClr val="dk1"/>
                </a:solidFill>
                <a:latin typeface="Questrial"/>
                <a:ea typeface="Questrial"/>
                <a:cs typeface="Questrial"/>
                <a:sym typeface="Questrial"/>
              </a:rPr>
              <a:t>creative process</a:t>
            </a:r>
            <a:r>
              <a:rPr lang="en" sz="1200">
                <a:solidFill>
                  <a:schemeClr val="dk1"/>
                </a:solidFill>
                <a:latin typeface="Questrial"/>
                <a:ea typeface="Questrial"/>
                <a:cs typeface="Questrial"/>
                <a:sym typeface="Questrial"/>
              </a:rPr>
              <a:t>.”</a:t>
            </a:r>
            <a:endParaRPr sz="1200">
              <a:solidFill>
                <a:schemeClr val="dk1"/>
              </a:solidFill>
              <a:latin typeface="Questrial"/>
              <a:ea typeface="Questrial"/>
              <a:cs typeface="Questrial"/>
              <a:sym typeface="Questrial"/>
            </a:endParaRPr>
          </a:p>
        </p:txBody>
      </p:sp>
      <p:sp>
        <p:nvSpPr>
          <p:cNvPr id="262" name="Google Shape;262;p39"/>
          <p:cNvSpPr txBox="1"/>
          <p:nvPr/>
        </p:nvSpPr>
        <p:spPr>
          <a:xfrm>
            <a:off x="1297300" y="1591872"/>
            <a:ext cx="23220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3200">
                <a:solidFill>
                  <a:schemeClr val="dk1"/>
                </a:solidFill>
                <a:latin typeface="Sacramento"/>
                <a:ea typeface="Sacramento"/>
                <a:cs typeface="Sacramento"/>
                <a:sym typeface="Sacramento"/>
              </a:rPr>
              <a:t>Experience</a:t>
            </a:r>
            <a:endParaRPr sz="3200">
              <a:solidFill>
                <a:schemeClr val="dk1"/>
              </a:solidFill>
              <a:latin typeface="Sacramento"/>
              <a:ea typeface="Sacramento"/>
              <a:cs typeface="Sacramento"/>
              <a:sym typeface="Sacramento"/>
            </a:endParaRPr>
          </a:p>
        </p:txBody>
      </p:sp>
      <p:sp>
        <p:nvSpPr>
          <p:cNvPr id="263" name="Google Shape;263;p39"/>
          <p:cNvSpPr txBox="1"/>
          <p:nvPr/>
        </p:nvSpPr>
        <p:spPr>
          <a:xfrm>
            <a:off x="3480875" y="2139649"/>
            <a:ext cx="1462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latin typeface="Questrial"/>
                <a:ea typeface="Questrial"/>
                <a:cs typeface="Questrial"/>
                <a:sym typeface="Questrial"/>
              </a:rPr>
              <a:t>Marketing agency</a:t>
            </a:r>
            <a:endParaRPr sz="1200">
              <a:solidFill>
                <a:srgbClr val="000000"/>
              </a:solidFill>
              <a:latin typeface="Questrial"/>
              <a:ea typeface="Questrial"/>
              <a:cs typeface="Questrial"/>
              <a:sym typeface="Questrial"/>
            </a:endParaRPr>
          </a:p>
        </p:txBody>
      </p:sp>
      <p:sp>
        <p:nvSpPr>
          <p:cNvPr id="264" name="Google Shape;264;p39"/>
          <p:cNvSpPr txBox="1"/>
          <p:nvPr/>
        </p:nvSpPr>
        <p:spPr>
          <a:xfrm>
            <a:off x="713225" y="2422450"/>
            <a:ext cx="42306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Tracking and analyzing data to optimize campaigns</a:t>
            </a:r>
            <a:endParaRPr sz="1200">
              <a:solidFill>
                <a:schemeClr val="dk1"/>
              </a:solidFill>
              <a:latin typeface="Questrial"/>
              <a:ea typeface="Questrial"/>
              <a:cs typeface="Questrial"/>
              <a:sym typeface="Questrial"/>
            </a:endParaRPr>
          </a:p>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Coordinating promotional activities</a:t>
            </a:r>
            <a:endParaRPr sz="1200">
              <a:solidFill>
                <a:schemeClr val="dk1"/>
              </a:solidFill>
              <a:latin typeface="Questrial"/>
              <a:ea typeface="Questrial"/>
              <a:cs typeface="Questrial"/>
              <a:sym typeface="Questrial"/>
            </a:endParaRPr>
          </a:p>
        </p:txBody>
      </p:sp>
      <p:sp>
        <p:nvSpPr>
          <p:cNvPr id="265" name="Google Shape;265;p39"/>
          <p:cNvSpPr txBox="1"/>
          <p:nvPr/>
        </p:nvSpPr>
        <p:spPr>
          <a:xfrm>
            <a:off x="725075" y="2139649"/>
            <a:ext cx="10974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Sacramento"/>
                <a:ea typeface="Sacramento"/>
                <a:cs typeface="Sacramento"/>
                <a:sym typeface="Sacramento"/>
              </a:rPr>
              <a:t>Now-2021</a:t>
            </a:r>
            <a:endParaRPr b="1" sz="1200">
              <a:solidFill>
                <a:schemeClr val="dk1"/>
              </a:solidFill>
              <a:latin typeface="Sacramento"/>
              <a:ea typeface="Sacramento"/>
              <a:cs typeface="Sacramento"/>
              <a:sym typeface="Sacramento"/>
            </a:endParaRPr>
          </a:p>
        </p:txBody>
      </p:sp>
      <p:sp>
        <p:nvSpPr>
          <p:cNvPr id="266" name="Google Shape;266;p39"/>
          <p:cNvSpPr txBox="1"/>
          <p:nvPr/>
        </p:nvSpPr>
        <p:spPr>
          <a:xfrm>
            <a:off x="1835065" y="2139649"/>
            <a:ext cx="1645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Marketing technician</a:t>
            </a:r>
            <a:endParaRPr b="1" sz="1200">
              <a:solidFill>
                <a:schemeClr val="dk1"/>
              </a:solidFill>
              <a:latin typeface="Questrial"/>
              <a:ea typeface="Questrial"/>
              <a:cs typeface="Questrial"/>
              <a:sym typeface="Questrial"/>
            </a:endParaRPr>
          </a:p>
        </p:txBody>
      </p:sp>
      <p:sp>
        <p:nvSpPr>
          <p:cNvPr id="267" name="Google Shape;267;p39"/>
          <p:cNvSpPr txBox="1"/>
          <p:nvPr/>
        </p:nvSpPr>
        <p:spPr>
          <a:xfrm>
            <a:off x="3480974" y="2965524"/>
            <a:ext cx="1462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Questrial"/>
                <a:ea typeface="Questrial"/>
                <a:cs typeface="Questrial"/>
                <a:sym typeface="Questrial"/>
              </a:rPr>
              <a:t>Creation studio</a:t>
            </a:r>
            <a:endParaRPr sz="1200">
              <a:solidFill>
                <a:schemeClr val="dk1"/>
              </a:solidFill>
              <a:latin typeface="Questrial"/>
              <a:ea typeface="Questrial"/>
              <a:cs typeface="Questrial"/>
              <a:sym typeface="Questrial"/>
            </a:endParaRPr>
          </a:p>
        </p:txBody>
      </p:sp>
      <p:sp>
        <p:nvSpPr>
          <p:cNvPr id="268" name="Google Shape;268;p39"/>
          <p:cNvSpPr txBox="1"/>
          <p:nvPr/>
        </p:nvSpPr>
        <p:spPr>
          <a:xfrm>
            <a:off x="713225" y="3248325"/>
            <a:ext cx="42306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Creating videos, podcasts, graphics and infographics</a:t>
            </a:r>
            <a:endParaRPr sz="1200">
              <a:solidFill>
                <a:schemeClr val="dk1"/>
              </a:solidFill>
              <a:latin typeface="Questrial"/>
              <a:ea typeface="Questrial"/>
              <a:cs typeface="Questrial"/>
              <a:sym typeface="Questrial"/>
            </a:endParaRPr>
          </a:p>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Developing unique and engaging content</a:t>
            </a:r>
            <a:endParaRPr sz="1200">
              <a:solidFill>
                <a:schemeClr val="dk1"/>
              </a:solidFill>
              <a:latin typeface="Questrial"/>
              <a:ea typeface="Questrial"/>
              <a:cs typeface="Questrial"/>
              <a:sym typeface="Questrial"/>
            </a:endParaRPr>
          </a:p>
        </p:txBody>
      </p:sp>
      <p:sp>
        <p:nvSpPr>
          <p:cNvPr id="269" name="Google Shape;269;p39"/>
          <p:cNvSpPr txBox="1"/>
          <p:nvPr/>
        </p:nvSpPr>
        <p:spPr>
          <a:xfrm>
            <a:off x="725075" y="2965524"/>
            <a:ext cx="10974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Sacramento"/>
                <a:ea typeface="Sacramento"/>
                <a:cs typeface="Sacramento"/>
                <a:sym typeface="Sacramento"/>
              </a:rPr>
              <a:t>2021-2016</a:t>
            </a:r>
            <a:endParaRPr b="1" sz="1200">
              <a:solidFill>
                <a:schemeClr val="dk1"/>
              </a:solidFill>
              <a:latin typeface="Sacramento"/>
              <a:ea typeface="Sacramento"/>
              <a:cs typeface="Sacramento"/>
              <a:sym typeface="Sacramento"/>
            </a:endParaRPr>
          </a:p>
        </p:txBody>
      </p:sp>
      <p:sp>
        <p:nvSpPr>
          <p:cNvPr id="270" name="Google Shape;270;p39"/>
          <p:cNvSpPr txBox="1"/>
          <p:nvPr/>
        </p:nvSpPr>
        <p:spPr>
          <a:xfrm>
            <a:off x="1835065" y="2965524"/>
            <a:ext cx="1645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Content creator</a:t>
            </a:r>
            <a:endParaRPr b="1" sz="1200">
              <a:solidFill>
                <a:schemeClr val="dk1"/>
              </a:solidFill>
              <a:latin typeface="Questrial"/>
              <a:ea typeface="Questrial"/>
              <a:cs typeface="Questrial"/>
              <a:sym typeface="Questrial"/>
            </a:endParaRPr>
          </a:p>
        </p:txBody>
      </p:sp>
      <p:sp>
        <p:nvSpPr>
          <p:cNvPr id="271" name="Google Shape;271;p39"/>
          <p:cNvSpPr txBox="1"/>
          <p:nvPr/>
        </p:nvSpPr>
        <p:spPr>
          <a:xfrm>
            <a:off x="3480875" y="3791399"/>
            <a:ext cx="1462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Questrial"/>
                <a:ea typeface="Questrial"/>
                <a:cs typeface="Questrial"/>
                <a:sym typeface="Questrial"/>
              </a:rPr>
              <a:t>Creation studio</a:t>
            </a:r>
            <a:endParaRPr sz="1200">
              <a:solidFill>
                <a:schemeClr val="dk1"/>
              </a:solidFill>
              <a:latin typeface="Questrial"/>
              <a:ea typeface="Questrial"/>
              <a:cs typeface="Questrial"/>
              <a:sym typeface="Questrial"/>
            </a:endParaRPr>
          </a:p>
        </p:txBody>
      </p:sp>
      <p:sp>
        <p:nvSpPr>
          <p:cNvPr id="272" name="Google Shape;272;p39"/>
          <p:cNvSpPr txBox="1"/>
          <p:nvPr/>
        </p:nvSpPr>
        <p:spPr>
          <a:xfrm>
            <a:off x="713225" y="4074300"/>
            <a:ext cx="42306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Motivating and leading team members in tasks</a:t>
            </a:r>
            <a:endParaRPr sz="1200">
              <a:solidFill>
                <a:schemeClr val="dk1"/>
              </a:solidFill>
              <a:latin typeface="Questrial"/>
              <a:ea typeface="Questrial"/>
              <a:cs typeface="Questrial"/>
              <a:sym typeface="Questrial"/>
            </a:endParaRPr>
          </a:p>
          <a:p>
            <a:pPr indent="-133350" lvl="0" marL="114300" rtl="0" algn="l">
              <a:spcBef>
                <a:spcPts val="0"/>
              </a:spcBef>
              <a:spcAft>
                <a:spcPts val="0"/>
              </a:spcAft>
              <a:buClr>
                <a:schemeClr val="dk1"/>
              </a:buClr>
              <a:buSzPts val="1200"/>
              <a:buFont typeface="Questrial"/>
              <a:buChar char="○"/>
            </a:pPr>
            <a:r>
              <a:rPr lang="en" sz="1200">
                <a:solidFill>
                  <a:schemeClr val="dk1"/>
                </a:solidFill>
                <a:latin typeface="Questrial"/>
                <a:ea typeface="Questrial"/>
                <a:cs typeface="Questrial"/>
                <a:sym typeface="Questrial"/>
              </a:rPr>
              <a:t>Setting clear objectives and goals for the team</a:t>
            </a:r>
            <a:endParaRPr sz="1200">
              <a:solidFill>
                <a:schemeClr val="dk1"/>
              </a:solidFill>
              <a:latin typeface="Questrial"/>
              <a:ea typeface="Questrial"/>
              <a:cs typeface="Questrial"/>
              <a:sym typeface="Questrial"/>
            </a:endParaRPr>
          </a:p>
        </p:txBody>
      </p:sp>
      <p:sp>
        <p:nvSpPr>
          <p:cNvPr id="273" name="Google Shape;273;p39"/>
          <p:cNvSpPr txBox="1"/>
          <p:nvPr/>
        </p:nvSpPr>
        <p:spPr>
          <a:xfrm>
            <a:off x="725075" y="3791399"/>
            <a:ext cx="10974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Sacramento"/>
                <a:ea typeface="Sacramento"/>
                <a:cs typeface="Sacramento"/>
                <a:sym typeface="Sacramento"/>
              </a:rPr>
              <a:t>2016-2014</a:t>
            </a:r>
            <a:endParaRPr b="1" sz="1200">
              <a:solidFill>
                <a:schemeClr val="dk1"/>
              </a:solidFill>
              <a:latin typeface="Sacramento"/>
              <a:ea typeface="Sacramento"/>
              <a:cs typeface="Sacramento"/>
              <a:sym typeface="Sacramento"/>
            </a:endParaRPr>
          </a:p>
        </p:txBody>
      </p:sp>
      <p:sp>
        <p:nvSpPr>
          <p:cNvPr id="274" name="Google Shape;274;p39"/>
          <p:cNvSpPr txBox="1"/>
          <p:nvPr/>
        </p:nvSpPr>
        <p:spPr>
          <a:xfrm>
            <a:off x="1835065" y="3791399"/>
            <a:ext cx="1645800" cy="282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Team leader</a:t>
            </a:r>
            <a:endParaRPr b="1" sz="1200">
              <a:solidFill>
                <a:schemeClr val="dk1"/>
              </a:solidFill>
              <a:latin typeface="Questrial"/>
              <a:ea typeface="Questrial"/>
              <a:cs typeface="Questrial"/>
              <a:sym typeface="Questrial"/>
            </a:endParaRPr>
          </a:p>
        </p:txBody>
      </p:sp>
      <p:sp>
        <p:nvSpPr>
          <p:cNvPr id="275" name="Google Shape;275;p39"/>
          <p:cNvSpPr txBox="1"/>
          <p:nvPr/>
        </p:nvSpPr>
        <p:spPr>
          <a:xfrm>
            <a:off x="5490009" y="1591872"/>
            <a:ext cx="1878900" cy="41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lang="en" sz="3200">
                <a:solidFill>
                  <a:schemeClr val="dk1"/>
                </a:solidFill>
                <a:latin typeface="Sacramento"/>
                <a:ea typeface="Sacramento"/>
                <a:cs typeface="Sacramento"/>
                <a:sym typeface="Sacramento"/>
              </a:rPr>
              <a:t>Education</a:t>
            </a:r>
            <a:endParaRPr sz="3200">
              <a:solidFill>
                <a:schemeClr val="dk1"/>
              </a:solidFill>
              <a:latin typeface="Sacramento"/>
              <a:ea typeface="Sacramento"/>
              <a:cs typeface="Sacramento"/>
              <a:sym typeface="Sacramento"/>
            </a:endParaRPr>
          </a:p>
        </p:txBody>
      </p:sp>
      <p:sp>
        <p:nvSpPr>
          <p:cNvPr id="276" name="Google Shape;276;p39"/>
          <p:cNvSpPr txBox="1"/>
          <p:nvPr/>
        </p:nvSpPr>
        <p:spPr>
          <a:xfrm>
            <a:off x="6955350" y="21321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Communication</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Writing</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Leadership</a:t>
            </a:r>
            <a:endParaRPr sz="1200">
              <a:latin typeface="Questrial"/>
              <a:ea typeface="Questrial"/>
              <a:cs typeface="Questrial"/>
              <a:sym typeface="Questrial"/>
            </a:endParaRPr>
          </a:p>
        </p:txBody>
      </p:sp>
      <p:sp>
        <p:nvSpPr>
          <p:cNvPr id="277" name="Google Shape;277;p39"/>
          <p:cNvSpPr txBox="1"/>
          <p:nvPr/>
        </p:nvSpPr>
        <p:spPr>
          <a:xfrm>
            <a:off x="5027000" y="21321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Sacramento"/>
                <a:ea typeface="Sacramento"/>
                <a:cs typeface="Sacramento"/>
                <a:sym typeface="Sacramento"/>
              </a:rPr>
              <a:t>2010- 2014</a:t>
            </a:r>
            <a:endParaRPr b="1" sz="1200">
              <a:solidFill>
                <a:schemeClr val="dk2"/>
              </a:solidFill>
              <a:latin typeface="Sacramento"/>
              <a:ea typeface="Sacramento"/>
              <a:cs typeface="Sacramento"/>
              <a:sym typeface="Sacramento"/>
            </a:endParaRPr>
          </a:p>
        </p:txBody>
      </p:sp>
      <p:sp>
        <p:nvSpPr>
          <p:cNvPr id="278" name="Google Shape;278;p39"/>
          <p:cNvSpPr txBox="1"/>
          <p:nvPr/>
        </p:nvSpPr>
        <p:spPr>
          <a:xfrm>
            <a:off x="5777425" y="212637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Marketing degree</a:t>
            </a:r>
            <a:endParaRPr b="1" sz="1200">
              <a:solidFill>
                <a:schemeClr val="dk1"/>
              </a:solidFill>
              <a:latin typeface="Questrial"/>
              <a:ea typeface="Questrial"/>
              <a:cs typeface="Questrial"/>
              <a:sym typeface="Questrial"/>
            </a:endParaRPr>
          </a:p>
        </p:txBody>
      </p:sp>
      <p:sp>
        <p:nvSpPr>
          <p:cNvPr id="279" name="Google Shape;279;p39"/>
          <p:cNvSpPr txBox="1"/>
          <p:nvPr/>
        </p:nvSpPr>
        <p:spPr>
          <a:xfrm>
            <a:off x="6955350" y="30328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Graphic Design</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Creativity</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Curiosity</a:t>
            </a:r>
            <a:endParaRPr sz="1200">
              <a:latin typeface="Questrial"/>
              <a:ea typeface="Questrial"/>
              <a:cs typeface="Questrial"/>
              <a:sym typeface="Questrial"/>
            </a:endParaRPr>
          </a:p>
        </p:txBody>
      </p:sp>
      <p:sp>
        <p:nvSpPr>
          <p:cNvPr id="280" name="Google Shape;280;p39"/>
          <p:cNvSpPr txBox="1"/>
          <p:nvPr/>
        </p:nvSpPr>
        <p:spPr>
          <a:xfrm>
            <a:off x="5027000" y="30328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Sacramento"/>
                <a:ea typeface="Sacramento"/>
                <a:cs typeface="Sacramento"/>
                <a:sym typeface="Sacramento"/>
              </a:rPr>
              <a:t>2016- 2017</a:t>
            </a:r>
            <a:endParaRPr b="1" sz="1200">
              <a:solidFill>
                <a:schemeClr val="dk2"/>
              </a:solidFill>
              <a:latin typeface="Sacramento"/>
              <a:ea typeface="Sacramento"/>
              <a:cs typeface="Sacramento"/>
              <a:sym typeface="Sacramento"/>
            </a:endParaRPr>
          </a:p>
        </p:txBody>
      </p:sp>
      <p:sp>
        <p:nvSpPr>
          <p:cNvPr id="281" name="Google Shape;281;p39"/>
          <p:cNvSpPr txBox="1"/>
          <p:nvPr/>
        </p:nvSpPr>
        <p:spPr>
          <a:xfrm>
            <a:off x="5777425" y="303282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Graphic design master</a:t>
            </a:r>
            <a:endParaRPr b="1" sz="1200">
              <a:solidFill>
                <a:schemeClr val="dk1"/>
              </a:solidFill>
              <a:latin typeface="Questrial"/>
              <a:ea typeface="Questrial"/>
              <a:cs typeface="Questrial"/>
              <a:sym typeface="Questrial"/>
            </a:endParaRPr>
          </a:p>
        </p:txBody>
      </p:sp>
      <p:sp>
        <p:nvSpPr>
          <p:cNvPr id="282" name="Google Shape;282;p39"/>
          <p:cNvSpPr txBox="1"/>
          <p:nvPr/>
        </p:nvSpPr>
        <p:spPr>
          <a:xfrm>
            <a:off x="6955325" y="39335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Creativity</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Adaptability</a:t>
            </a:r>
            <a:endParaRPr sz="1200">
              <a:latin typeface="Questrial"/>
              <a:ea typeface="Questrial"/>
              <a:cs typeface="Questrial"/>
              <a:sym typeface="Questrial"/>
            </a:endParaRPr>
          </a:p>
          <a:p>
            <a:pPr indent="-133350" lvl="0" marL="57150" rtl="0" algn="l">
              <a:spcBef>
                <a:spcPts val="0"/>
              </a:spcBef>
              <a:spcAft>
                <a:spcPts val="0"/>
              </a:spcAft>
              <a:buClr>
                <a:schemeClr val="dk1"/>
              </a:buClr>
              <a:buSzPts val="1200"/>
              <a:buFont typeface="Questrial"/>
              <a:buChar char="○"/>
            </a:pPr>
            <a:r>
              <a:rPr lang="en" sz="1200">
                <a:latin typeface="Questrial"/>
                <a:ea typeface="Questrial"/>
                <a:cs typeface="Questrial"/>
                <a:sym typeface="Questrial"/>
              </a:rPr>
              <a:t>Management</a:t>
            </a:r>
            <a:endParaRPr sz="1200">
              <a:latin typeface="Questrial"/>
              <a:ea typeface="Questrial"/>
              <a:cs typeface="Questrial"/>
              <a:sym typeface="Questrial"/>
            </a:endParaRPr>
          </a:p>
        </p:txBody>
      </p:sp>
      <p:sp>
        <p:nvSpPr>
          <p:cNvPr id="283" name="Google Shape;283;p39"/>
          <p:cNvSpPr txBox="1"/>
          <p:nvPr/>
        </p:nvSpPr>
        <p:spPr>
          <a:xfrm>
            <a:off x="5027000" y="3933525"/>
            <a:ext cx="7503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solidFill>
                  <a:schemeClr val="dk2"/>
                </a:solidFill>
                <a:latin typeface="Sacramento"/>
                <a:ea typeface="Sacramento"/>
                <a:cs typeface="Sacramento"/>
                <a:sym typeface="Sacramento"/>
              </a:rPr>
              <a:t>2017- 2019</a:t>
            </a:r>
            <a:endParaRPr b="1" sz="1200">
              <a:solidFill>
                <a:schemeClr val="dk2"/>
              </a:solidFill>
              <a:latin typeface="Sacramento"/>
              <a:ea typeface="Sacramento"/>
              <a:cs typeface="Sacramento"/>
              <a:sym typeface="Sacramento"/>
            </a:endParaRPr>
          </a:p>
        </p:txBody>
      </p:sp>
      <p:sp>
        <p:nvSpPr>
          <p:cNvPr id="284" name="Google Shape;284;p39"/>
          <p:cNvSpPr txBox="1"/>
          <p:nvPr/>
        </p:nvSpPr>
        <p:spPr>
          <a:xfrm>
            <a:off x="5777425" y="3939275"/>
            <a:ext cx="1072200" cy="66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Questrial"/>
                <a:ea typeface="Questrial"/>
                <a:cs typeface="Questrial"/>
                <a:sym typeface="Questrial"/>
              </a:rPr>
              <a:t>Content creation master</a:t>
            </a:r>
            <a:endParaRPr b="1" sz="1200">
              <a:solidFill>
                <a:schemeClr val="dk1"/>
              </a:solidFill>
              <a:latin typeface="Questrial"/>
              <a:ea typeface="Questrial"/>
              <a:cs typeface="Questrial"/>
              <a:sym typeface="Questrial"/>
            </a:endParaRPr>
          </a:p>
        </p:txBody>
      </p:sp>
      <p:sp>
        <p:nvSpPr>
          <p:cNvPr id="285" name="Google Shape;285;p39"/>
          <p:cNvSpPr/>
          <p:nvPr/>
        </p:nvSpPr>
        <p:spPr>
          <a:xfrm>
            <a:off x="4957152" y="1643534"/>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p:nvPr/>
        </p:nvSpPr>
        <p:spPr>
          <a:xfrm>
            <a:off x="779270" y="1616791"/>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0"/>
          <p:cNvSpPr/>
          <p:nvPr/>
        </p:nvSpPr>
        <p:spPr>
          <a:xfrm>
            <a:off x="217950" y="3550284"/>
            <a:ext cx="8708097" cy="1428193"/>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0"/>
          <p:cNvSpPr txBox="1"/>
          <p:nvPr>
            <p:ph idx="4" type="subTitle"/>
          </p:nvPr>
        </p:nvSpPr>
        <p:spPr>
          <a:xfrm>
            <a:off x="4572002" y="1811375"/>
            <a:ext cx="38520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creation projects</a:t>
            </a:r>
            <a:endParaRPr/>
          </a:p>
        </p:txBody>
      </p:sp>
      <p:sp>
        <p:nvSpPr>
          <p:cNvPr id="293" name="Google Shape;29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294" name="Google Shape;294;p40"/>
          <p:cNvSpPr txBox="1"/>
          <p:nvPr>
            <p:ph idx="1" type="subTitle"/>
          </p:nvPr>
        </p:nvSpPr>
        <p:spPr>
          <a:xfrm>
            <a:off x="4572002" y="2360074"/>
            <a:ext cx="38520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participated throughout my career in crafting SEO-friendly copy, creating promotional videos, designing newsletters and brochures and more. My work has been well received with several pieces being featured in prominent and important publications”</a:t>
            </a:r>
            <a:endParaRPr/>
          </a:p>
        </p:txBody>
      </p:sp>
      <p:sp>
        <p:nvSpPr>
          <p:cNvPr id="295" name="Google Shape;295;p40"/>
          <p:cNvSpPr txBox="1"/>
          <p:nvPr>
            <p:ph idx="2" type="subTitle"/>
          </p:nvPr>
        </p:nvSpPr>
        <p:spPr>
          <a:xfrm>
            <a:off x="720000" y="2360076"/>
            <a:ext cx="3852000" cy="109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was responsible for managing campaigns across all major social media platforms; creating, curating and optimizing content for maximum engagement; analyzing data to gain insights into customer behavior and maintaining a strong relationship with customers”</a:t>
            </a:r>
            <a:endParaRPr/>
          </a:p>
        </p:txBody>
      </p:sp>
      <p:sp>
        <p:nvSpPr>
          <p:cNvPr id="296" name="Google Shape;296;p40"/>
          <p:cNvSpPr txBox="1"/>
          <p:nvPr>
            <p:ph idx="3" type="subTitle"/>
          </p:nvPr>
        </p:nvSpPr>
        <p:spPr>
          <a:xfrm>
            <a:off x="720000" y="1811375"/>
            <a:ext cx="3852000" cy="54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a:t>
            </a:r>
            <a:endParaRPr/>
          </a:p>
        </p:txBody>
      </p:sp>
      <p:sp>
        <p:nvSpPr>
          <p:cNvPr id="297" name="Google Shape;297;p40"/>
          <p:cNvSpPr/>
          <p:nvPr/>
        </p:nvSpPr>
        <p:spPr>
          <a:xfrm>
            <a:off x="217950" y="4143723"/>
            <a:ext cx="8708097" cy="834746"/>
          </a:xfrm>
          <a:custGeom>
            <a:rect b="b" l="l" r="r" t="t"/>
            <a:pathLst>
              <a:path extrusionOk="0" h="12336" w="93075">
                <a:moveTo>
                  <a:pt x="73964" y="0"/>
                </a:moveTo>
                <a:cubicBezTo>
                  <a:pt x="73437" y="0"/>
                  <a:pt x="72911" y="51"/>
                  <a:pt x="72385" y="155"/>
                </a:cubicBezTo>
                <a:cubicBezTo>
                  <a:pt x="70663" y="493"/>
                  <a:pt x="68947" y="1395"/>
                  <a:pt x="67227" y="2239"/>
                </a:cubicBezTo>
                <a:cubicBezTo>
                  <a:pt x="65825" y="2922"/>
                  <a:pt x="64421" y="3563"/>
                  <a:pt x="63014" y="3563"/>
                </a:cubicBezTo>
                <a:cubicBezTo>
                  <a:pt x="62692" y="3563"/>
                  <a:pt x="62371" y="3529"/>
                  <a:pt x="62049" y="3456"/>
                </a:cubicBezTo>
                <a:cubicBezTo>
                  <a:pt x="60319" y="3062"/>
                  <a:pt x="58592" y="1493"/>
                  <a:pt x="56872" y="954"/>
                </a:cubicBezTo>
                <a:cubicBezTo>
                  <a:pt x="56213" y="746"/>
                  <a:pt x="55554" y="689"/>
                  <a:pt x="54896" y="689"/>
                </a:cubicBezTo>
                <a:cubicBezTo>
                  <a:pt x="54096" y="689"/>
                  <a:pt x="53296" y="774"/>
                  <a:pt x="52496" y="774"/>
                </a:cubicBezTo>
                <a:cubicBezTo>
                  <a:pt x="52235" y="774"/>
                  <a:pt x="51975" y="765"/>
                  <a:pt x="51714" y="741"/>
                </a:cubicBezTo>
                <a:cubicBezTo>
                  <a:pt x="50337" y="621"/>
                  <a:pt x="48959" y="88"/>
                  <a:pt x="47577" y="88"/>
                </a:cubicBezTo>
                <a:cubicBezTo>
                  <a:pt x="47231" y="88"/>
                  <a:pt x="46884" y="122"/>
                  <a:pt x="46538" y="203"/>
                </a:cubicBezTo>
                <a:cubicBezTo>
                  <a:pt x="44806" y="605"/>
                  <a:pt x="43081" y="2205"/>
                  <a:pt x="41360" y="2409"/>
                </a:cubicBezTo>
                <a:cubicBezTo>
                  <a:pt x="41229" y="2424"/>
                  <a:pt x="41097" y="2431"/>
                  <a:pt x="40966" y="2431"/>
                </a:cubicBezTo>
                <a:cubicBezTo>
                  <a:pt x="39376" y="2431"/>
                  <a:pt x="37792" y="1399"/>
                  <a:pt x="36202" y="1211"/>
                </a:cubicBezTo>
                <a:cubicBezTo>
                  <a:pt x="36014" y="1189"/>
                  <a:pt x="35825" y="1179"/>
                  <a:pt x="35637" y="1179"/>
                </a:cubicBezTo>
                <a:cubicBezTo>
                  <a:pt x="34103" y="1179"/>
                  <a:pt x="32566" y="1861"/>
                  <a:pt x="31025" y="2336"/>
                </a:cubicBezTo>
                <a:cubicBezTo>
                  <a:pt x="29294" y="2869"/>
                  <a:pt x="27569" y="3142"/>
                  <a:pt x="25848" y="3151"/>
                </a:cubicBezTo>
                <a:cubicBezTo>
                  <a:pt x="25821" y="3152"/>
                  <a:pt x="25793" y="3152"/>
                  <a:pt x="25766" y="3152"/>
                </a:cubicBezTo>
                <a:cubicBezTo>
                  <a:pt x="24217" y="3152"/>
                  <a:pt x="22672" y="2941"/>
                  <a:pt x="21124" y="2941"/>
                </a:cubicBezTo>
                <a:cubicBezTo>
                  <a:pt x="20980" y="2941"/>
                  <a:pt x="20835" y="2943"/>
                  <a:pt x="20691" y="2947"/>
                </a:cubicBezTo>
                <a:cubicBezTo>
                  <a:pt x="18968" y="2996"/>
                  <a:pt x="17244" y="3355"/>
                  <a:pt x="15513" y="3587"/>
                </a:cubicBezTo>
                <a:cubicBezTo>
                  <a:pt x="14722" y="3693"/>
                  <a:pt x="13933" y="3775"/>
                  <a:pt x="13144" y="3775"/>
                </a:cubicBezTo>
                <a:cubicBezTo>
                  <a:pt x="12207" y="3775"/>
                  <a:pt x="11270" y="3659"/>
                  <a:pt x="10336" y="3330"/>
                </a:cubicBezTo>
                <a:cubicBezTo>
                  <a:pt x="8615" y="2724"/>
                  <a:pt x="6900" y="1397"/>
                  <a:pt x="5179" y="1104"/>
                </a:cubicBezTo>
                <a:cubicBezTo>
                  <a:pt x="4909" y="1059"/>
                  <a:pt x="4639" y="1039"/>
                  <a:pt x="4372" y="1039"/>
                </a:cubicBezTo>
                <a:cubicBezTo>
                  <a:pt x="2938" y="1039"/>
                  <a:pt x="1597" y="1618"/>
                  <a:pt x="865" y="1929"/>
                </a:cubicBezTo>
                <a:lnTo>
                  <a:pt x="1" y="2302"/>
                </a:lnTo>
                <a:lnTo>
                  <a:pt x="0" y="2302"/>
                </a:lnTo>
                <a:lnTo>
                  <a:pt x="0" y="12336"/>
                </a:lnTo>
                <a:lnTo>
                  <a:pt x="93074" y="12336"/>
                </a:lnTo>
                <a:lnTo>
                  <a:pt x="93074" y="2836"/>
                </a:lnTo>
                <a:lnTo>
                  <a:pt x="92211" y="3067"/>
                </a:lnTo>
                <a:cubicBezTo>
                  <a:pt x="91343" y="3305"/>
                  <a:pt x="89617" y="3771"/>
                  <a:pt x="87896" y="3964"/>
                </a:cubicBezTo>
                <a:cubicBezTo>
                  <a:pt x="87373" y="4024"/>
                  <a:pt x="86850" y="4058"/>
                  <a:pt x="86327" y="4058"/>
                </a:cubicBezTo>
                <a:cubicBezTo>
                  <a:pt x="85131" y="4058"/>
                  <a:pt x="83936" y="3879"/>
                  <a:pt x="82739" y="3417"/>
                </a:cubicBezTo>
                <a:cubicBezTo>
                  <a:pt x="81017" y="2753"/>
                  <a:pt x="79293" y="1512"/>
                  <a:pt x="77562" y="775"/>
                </a:cubicBezTo>
                <a:cubicBezTo>
                  <a:pt x="76360" y="264"/>
                  <a:pt x="75161" y="0"/>
                  <a:pt x="73964" y="0"/>
                </a:cubicBezTo>
                <a:close/>
              </a:path>
            </a:pathLst>
          </a:cu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0"/>
          <p:cNvSpPr/>
          <p:nvPr/>
        </p:nvSpPr>
        <p:spPr>
          <a:xfrm>
            <a:off x="217950" y="4532752"/>
            <a:ext cx="8707349" cy="445707"/>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1"/>
          <p:cNvSpPr txBox="1"/>
          <p:nvPr>
            <p:ph type="title"/>
          </p:nvPr>
        </p:nvSpPr>
        <p:spPr>
          <a:xfrm>
            <a:off x="713250" y="445025"/>
            <a:ext cx="3651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304" name="Google Shape;304;p41"/>
          <p:cNvSpPr txBox="1"/>
          <p:nvPr>
            <p:ph idx="1" type="body"/>
          </p:nvPr>
        </p:nvSpPr>
        <p:spPr>
          <a:xfrm>
            <a:off x="713250" y="1173763"/>
            <a:ext cx="4302300" cy="290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t>Welcome to my portfolio!</a:t>
            </a:r>
            <a:endParaRPr/>
          </a:p>
          <a:p>
            <a:pPr indent="0" lvl="0" marL="0" rtl="0" algn="l">
              <a:spcBef>
                <a:spcPts val="12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 </a:t>
            </a:r>
            <a:endParaRPr/>
          </a:p>
          <a:p>
            <a:pPr indent="0" lvl="0" marL="0" rtl="0" algn="l">
              <a:spcBef>
                <a:spcPts val="1200"/>
              </a:spcBef>
              <a:spcAft>
                <a:spcPts val="0"/>
              </a:spcAft>
              <a:buClr>
                <a:schemeClr val="dk2"/>
              </a:buClr>
              <a:buSzPts val="1100"/>
              <a:buFont typeface="Arial"/>
              <a:buNone/>
            </a:pPr>
            <a:r>
              <a:rPr lang="en"/>
              <a:t>Here you will find everything ranging from writing samples, photographs, videos and more. I strive for excellence in all that I do, and this portfolio serves as a testament to my capabilities and accomplishments. </a:t>
            </a:r>
            <a:endParaRPr/>
          </a:p>
          <a:p>
            <a:pPr indent="0" lvl="0" marL="0" rtl="0" algn="l">
              <a:spcBef>
                <a:spcPts val="12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indent="0" lvl="0" marL="0" rtl="0" algn="l">
              <a:spcBef>
                <a:spcPts val="1200"/>
              </a:spcBef>
              <a:spcAft>
                <a:spcPts val="1200"/>
              </a:spcAft>
              <a:buClr>
                <a:schemeClr val="dk2"/>
              </a:buClr>
              <a:buSzPts val="1100"/>
              <a:buFont typeface="Arial"/>
              <a:buNone/>
            </a:pPr>
            <a:r>
              <a:rPr lang="en"/>
              <a:t>Sincerely,</a:t>
            </a:r>
            <a:endParaRPr/>
          </a:p>
        </p:txBody>
      </p:sp>
      <p:sp>
        <p:nvSpPr>
          <p:cNvPr id="305" name="Google Shape;305;p41"/>
          <p:cNvSpPr txBox="1"/>
          <p:nvPr/>
        </p:nvSpPr>
        <p:spPr>
          <a:xfrm>
            <a:off x="2058130" y="3765800"/>
            <a:ext cx="2957400" cy="548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3200">
                <a:solidFill>
                  <a:schemeClr val="dk1"/>
                </a:solidFill>
                <a:latin typeface="Sacramento"/>
                <a:ea typeface="Sacramento"/>
                <a:cs typeface="Sacramento"/>
                <a:sym typeface="Sacramento"/>
              </a:rPr>
              <a:t>Jane Doe</a:t>
            </a:r>
            <a:endParaRPr sz="3200">
              <a:solidFill>
                <a:schemeClr val="dk1"/>
              </a:solidFill>
              <a:latin typeface="Sacramento"/>
              <a:ea typeface="Sacramento"/>
              <a:cs typeface="Sacramento"/>
              <a:sym typeface="Sacramento"/>
            </a:endParaRPr>
          </a:p>
        </p:txBody>
      </p:sp>
      <p:sp>
        <p:nvSpPr>
          <p:cNvPr id="306" name="Google Shape;306;p41"/>
          <p:cNvSpPr txBox="1"/>
          <p:nvPr/>
        </p:nvSpPr>
        <p:spPr>
          <a:xfrm>
            <a:off x="2058075" y="4238300"/>
            <a:ext cx="2957400" cy="365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200"/>
              </a:spcAft>
              <a:buNone/>
            </a:pPr>
            <a:r>
              <a:rPr lang="en" sz="1200">
                <a:solidFill>
                  <a:schemeClr val="dk1"/>
                </a:solidFill>
                <a:latin typeface="Questrial"/>
                <a:ea typeface="Questrial"/>
                <a:cs typeface="Questrial"/>
                <a:sym typeface="Questrial"/>
              </a:rPr>
              <a:t>+91  620 421 838 | jane@freepik.com</a:t>
            </a:r>
            <a:endParaRPr sz="1200">
              <a:solidFill>
                <a:schemeClr val="dk1"/>
              </a:solidFill>
              <a:latin typeface="Questrial"/>
              <a:ea typeface="Questrial"/>
              <a:cs typeface="Questrial"/>
              <a:sym typeface="Questrial"/>
            </a:endParaRPr>
          </a:p>
        </p:txBody>
      </p:sp>
      <p:sp>
        <p:nvSpPr>
          <p:cNvPr id="307" name="Google Shape;307;p41"/>
          <p:cNvSpPr txBox="1"/>
          <p:nvPr/>
        </p:nvSpPr>
        <p:spPr>
          <a:xfrm>
            <a:off x="3539557" y="539500"/>
            <a:ext cx="14760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estrial"/>
                <a:ea typeface="Questrial"/>
                <a:cs typeface="Questrial"/>
                <a:sym typeface="Questrial"/>
              </a:rPr>
              <a:t>Freepik</a:t>
            </a:r>
            <a:endParaRPr sz="1200">
              <a:solidFill>
                <a:schemeClr val="dk1"/>
              </a:solidFill>
              <a:latin typeface="Questrial"/>
              <a:ea typeface="Questrial"/>
              <a:cs typeface="Questrial"/>
              <a:sym typeface="Questrial"/>
            </a:endParaRPr>
          </a:p>
        </p:txBody>
      </p:sp>
      <p:sp>
        <p:nvSpPr>
          <p:cNvPr id="308" name="Google Shape;308;p41"/>
          <p:cNvSpPr txBox="1"/>
          <p:nvPr/>
        </p:nvSpPr>
        <p:spPr>
          <a:xfrm>
            <a:off x="3539561" y="771938"/>
            <a:ext cx="14760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estrial"/>
                <a:ea typeface="Questrial"/>
                <a:cs typeface="Questrial"/>
                <a:sym typeface="Questrial"/>
              </a:rPr>
              <a:t>+91  620 421 838 </a:t>
            </a:r>
            <a:endParaRPr sz="1200">
              <a:solidFill>
                <a:schemeClr val="dk1"/>
              </a:solidFill>
              <a:latin typeface="Questrial"/>
              <a:ea typeface="Questrial"/>
              <a:cs typeface="Questrial"/>
              <a:sym typeface="Questrial"/>
            </a:endParaRPr>
          </a:p>
        </p:txBody>
      </p:sp>
      <p:sp>
        <p:nvSpPr>
          <p:cNvPr id="309" name="Google Shape;309;p41"/>
          <p:cNvSpPr txBox="1"/>
          <p:nvPr/>
        </p:nvSpPr>
        <p:spPr>
          <a:xfrm>
            <a:off x="3539561" y="1004375"/>
            <a:ext cx="1476000" cy="203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Questrial"/>
                <a:ea typeface="Questrial"/>
                <a:cs typeface="Questrial"/>
                <a:sym typeface="Questrial"/>
              </a:rPr>
              <a:t>jane@freepik.com</a:t>
            </a:r>
            <a:endParaRPr sz="1200">
              <a:solidFill>
                <a:schemeClr val="dk1"/>
              </a:solidFill>
              <a:latin typeface="Questrial"/>
              <a:ea typeface="Questrial"/>
              <a:cs typeface="Questrial"/>
              <a:sym typeface="Questrial"/>
            </a:endParaRPr>
          </a:p>
        </p:txBody>
      </p:sp>
      <p:sp>
        <p:nvSpPr>
          <p:cNvPr id="310" name="Google Shape;310;p41"/>
          <p:cNvSpPr/>
          <p:nvPr/>
        </p:nvSpPr>
        <p:spPr>
          <a:xfrm>
            <a:off x="5594604" y="173975"/>
            <a:ext cx="3326100" cy="4796100"/>
          </a:xfrm>
          <a:prstGeom prst="rect">
            <a:avLst/>
          </a:prstGeom>
          <a:solidFill>
            <a:schemeClr val="l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1"/>
          <p:cNvSpPr/>
          <p:nvPr/>
        </p:nvSpPr>
        <p:spPr>
          <a:xfrm>
            <a:off x="6820979" y="1798050"/>
            <a:ext cx="776700" cy="776700"/>
          </a:xfrm>
          <a:prstGeom prst="ellipse">
            <a:avLst/>
          </a:prstGeom>
          <a:solidFill>
            <a:schemeClr val="accent3"/>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1"/>
          <p:cNvSpPr/>
          <p:nvPr/>
        </p:nvSpPr>
        <p:spPr>
          <a:xfrm>
            <a:off x="5594610" y="1894537"/>
            <a:ext cx="3326035" cy="1428193"/>
          </a:xfrm>
          <a:custGeom>
            <a:rect b="b" l="l" r="r" t="t"/>
            <a:pathLst>
              <a:path extrusionOk="0" h="15265" w="93075">
                <a:moveTo>
                  <a:pt x="84151" y="1"/>
                </a:moveTo>
                <a:cubicBezTo>
                  <a:pt x="83681" y="1"/>
                  <a:pt x="83210" y="184"/>
                  <a:pt x="82739" y="602"/>
                </a:cubicBezTo>
                <a:cubicBezTo>
                  <a:pt x="81017" y="2129"/>
                  <a:pt x="79293" y="6783"/>
                  <a:pt x="77562" y="6952"/>
                </a:cubicBezTo>
                <a:cubicBezTo>
                  <a:pt x="77528" y="6955"/>
                  <a:pt x="77495" y="6957"/>
                  <a:pt x="77461" y="6957"/>
                </a:cubicBezTo>
                <a:cubicBezTo>
                  <a:pt x="75764" y="6957"/>
                  <a:pt x="74072" y="2802"/>
                  <a:pt x="72385" y="2517"/>
                </a:cubicBezTo>
                <a:cubicBezTo>
                  <a:pt x="72320" y="2506"/>
                  <a:pt x="72256" y="2501"/>
                  <a:pt x="72192" y="2501"/>
                </a:cubicBezTo>
                <a:cubicBezTo>
                  <a:pt x="70534" y="2501"/>
                  <a:pt x="68883" y="5974"/>
                  <a:pt x="67227" y="6337"/>
                </a:cubicBezTo>
                <a:cubicBezTo>
                  <a:pt x="67122" y="6361"/>
                  <a:pt x="67018" y="6371"/>
                  <a:pt x="66914" y="6371"/>
                </a:cubicBezTo>
                <a:cubicBezTo>
                  <a:pt x="65379" y="6371"/>
                  <a:pt x="63842" y="4023"/>
                  <a:pt x="62300" y="4023"/>
                </a:cubicBezTo>
                <a:cubicBezTo>
                  <a:pt x="62216" y="4023"/>
                  <a:pt x="62133" y="4030"/>
                  <a:pt x="62049" y="4044"/>
                </a:cubicBezTo>
                <a:cubicBezTo>
                  <a:pt x="60319" y="4345"/>
                  <a:pt x="58592" y="7912"/>
                  <a:pt x="56872" y="9803"/>
                </a:cubicBezTo>
                <a:cubicBezTo>
                  <a:pt x="55150" y="11693"/>
                  <a:pt x="53435" y="11906"/>
                  <a:pt x="51714" y="11921"/>
                </a:cubicBezTo>
                <a:cubicBezTo>
                  <a:pt x="51658" y="11921"/>
                  <a:pt x="51601" y="11922"/>
                  <a:pt x="51544" y="11922"/>
                </a:cubicBezTo>
                <a:cubicBezTo>
                  <a:pt x="49879" y="11922"/>
                  <a:pt x="48211" y="11713"/>
                  <a:pt x="46538" y="10307"/>
                </a:cubicBezTo>
                <a:cubicBezTo>
                  <a:pt x="44806" y="8851"/>
                  <a:pt x="43081" y="6119"/>
                  <a:pt x="41360" y="4369"/>
                </a:cubicBezTo>
                <a:cubicBezTo>
                  <a:pt x="39958" y="2941"/>
                  <a:pt x="38561" y="2161"/>
                  <a:pt x="37162" y="2161"/>
                </a:cubicBezTo>
                <a:cubicBezTo>
                  <a:pt x="36842" y="2161"/>
                  <a:pt x="36522" y="2202"/>
                  <a:pt x="36202" y="2285"/>
                </a:cubicBezTo>
                <a:cubicBezTo>
                  <a:pt x="34481" y="2726"/>
                  <a:pt x="32756" y="4393"/>
                  <a:pt x="31025" y="4466"/>
                </a:cubicBezTo>
                <a:cubicBezTo>
                  <a:pt x="30985" y="4467"/>
                  <a:pt x="30944" y="4468"/>
                  <a:pt x="30903" y="4468"/>
                </a:cubicBezTo>
                <a:cubicBezTo>
                  <a:pt x="29547" y="4468"/>
                  <a:pt x="28193" y="3544"/>
                  <a:pt x="26843" y="3544"/>
                </a:cubicBezTo>
                <a:cubicBezTo>
                  <a:pt x="26511" y="3544"/>
                  <a:pt x="26179" y="3600"/>
                  <a:pt x="25848" y="3739"/>
                </a:cubicBezTo>
                <a:cubicBezTo>
                  <a:pt x="24126" y="4457"/>
                  <a:pt x="22411" y="7414"/>
                  <a:pt x="20691" y="8747"/>
                </a:cubicBezTo>
                <a:cubicBezTo>
                  <a:pt x="19989" y="9289"/>
                  <a:pt x="19288" y="9563"/>
                  <a:pt x="18585" y="9563"/>
                </a:cubicBezTo>
                <a:cubicBezTo>
                  <a:pt x="17563" y="9563"/>
                  <a:pt x="16539" y="8984"/>
                  <a:pt x="15513" y="7811"/>
                </a:cubicBezTo>
                <a:cubicBezTo>
                  <a:pt x="13781" y="5829"/>
                  <a:pt x="12057" y="2164"/>
                  <a:pt x="10335" y="1922"/>
                </a:cubicBezTo>
                <a:cubicBezTo>
                  <a:pt x="10272" y="1913"/>
                  <a:pt x="10209" y="1908"/>
                  <a:pt x="10146" y="1908"/>
                </a:cubicBezTo>
                <a:cubicBezTo>
                  <a:pt x="8488" y="1908"/>
                  <a:pt x="6835" y="4883"/>
                  <a:pt x="5178" y="5499"/>
                </a:cubicBezTo>
                <a:cubicBezTo>
                  <a:pt x="4939" y="5588"/>
                  <a:pt x="4700" y="5627"/>
                  <a:pt x="4463" y="5627"/>
                </a:cubicBezTo>
                <a:cubicBezTo>
                  <a:pt x="2995" y="5627"/>
                  <a:pt x="1611" y="4097"/>
                  <a:pt x="864" y="3279"/>
                </a:cubicBezTo>
                <a:lnTo>
                  <a:pt x="0" y="2324"/>
                </a:lnTo>
                <a:lnTo>
                  <a:pt x="0" y="15264"/>
                </a:lnTo>
                <a:lnTo>
                  <a:pt x="93074" y="15264"/>
                </a:lnTo>
                <a:lnTo>
                  <a:pt x="93074" y="11047"/>
                </a:lnTo>
                <a:lnTo>
                  <a:pt x="92211" y="9583"/>
                </a:lnTo>
                <a:cubicBezTo>
                  <a:pt x="91343" y="8125"/>
                  <a:pt x="89617" y="5198"/>
                  <a:pt x="87896" y="2939"/>
                </a:cubicBezTo>
                <a:cubicBezTo>
                  <a:pt x="86646" y="1294"/>
                  <a:pt x="85399" y="1"/>
                  <a:pt x="84151" y="1"/>
                </a:cubicBezTo>
                <a:close/>
              </a:path>
            </a:pathLst>
          </a:custGeom>
          <a:solidFill>
            <a:schemeClr val="accent4"/>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1"/>
          <p:cNvSpPr/>
          <p:nvPr/>
        </p:nvSpPr>
        <p:spPr>
          <a:xfrm>
            <a:off x="5594610" y="2474821"/>
            <a:ext cx="3326035" cy="1555809"/>
          </a:xfrm>
          <a:custGeom>
            <a:rect b="b" l="l" r="r" t="t"/>
            <a:pathLst>
              <a:path extrusionOk="0" h="16629" w="93075">
                <a:moveTo>
                  <a:pt x="0" y="1"/>
                </a:moveTo>
                <a:lnTo>
                  <a:pt x="0" y="16628"/>
                </a:lnTo>
                <a:lnTo>
                  <a:pt x="93074" y="16628"/>
                </a:lnTo>
                <a:lnTo>
                  <a:pt x="93074" y="2910"/>
                </a:lnTo>
                <a:lnTo>
                  <a:pt x="92211" y="4113"/>
                </a:lnTo>
                <a:cubicBezTo>
                  <a:pt x="91344" y="5319"/>
                  <a:pt x="89617" y="7724"/>
                  <a:pt x="87897" y="8645"/>
                </a:cubicBezTo>
                <a:cubicBezTo>
                  <a:pt x="87281" y="8974"/>
                  <a:pt x="86666" y="9114"/>
                  <a:pt x="86050" y="9114"/>
                </a:cubicBezTo>
                <a:cubicBezTo>
                  <a:pt x="84947" y="9114"/>
                  <a:pt x="83844" y="8665"/>
                  <a:pt x="82739" y="8058"/>
                </a:cubicBezTo>
                <a:cubicBezTo>
                  <a:pt x="81017" y="7113"/>
                  <a:pt x="79293" y="5785"/>
                  <a:pt x="77562" y="4704"/>
                </a:cubicBezTo>
                <a:cubicBezTo>
                  <a:pt x="75831" y="3624"/>
                  <a:pt x="74105" y="2780"/>
                  <a:pt x="72385" y="2459"/>
                </a:cubicBezTo>
                <a:cubicBezTo>
                  <a:pt x="70663" y="2134"/>
                  <a:pt x="68948" y="2328"/>
                  <a:pt x="67227" y="2085"/>
                </a:cubicBezTo>
                <a:cubicBezTo>
                  <a:pt x="66028" y="1917"/>
                  <a:pt x="64829" y="1537"/>
                  <a:pt x="63627" y="1537"/>
                </a:cubicBezTo>
                <a:cubicBezTo>
                  <a:pt x="63102" y="1537"/>
                  <a:pt x="62576" y="1609"/>
                  <a:pt x="62049" y="1804"/>
                </a:cubicBezTo>
                <a:cubicBezTo>
                  <a:pt x="60319" y="2438"/>
                  <a:pt x="58594" y="4397"/>
                  <a:pt x="56873" y="4653"/>
                </a:cubicBezTo>
                <a:cubicBezTo>
                  <a:pt x="56730" y="4675"/>
                  <a:pt x="56587" y="4684"/>
                  <a:pt x="56444" y="4684"/>
                </a:cubicBezTo>
                <a:cubicBezTo>
                  <a:pt x="55021" y="4684"/>
                  <a:pt x="53602" y="3720"/>
                  <a:pt x="52179" y="3720"/>
                </a:cubicBezTo>
                <a:cubicBezTo>
                  <a:pt x="52024" y="3720"/>
                  <a:pt x="51869" y="3731"/>
                  <a:pt x="51714" y="3756"/>
                </a:cubicBezTo>
                <a:cubicBezTo>
                  <a:pt x="49993" y="4039"/>
                  <a:pt x="48268" y="6044"/>
                  <a:pt x="46538" y="7281"/>
                </a:cubicBezTo>
                <a:cubicBezTo>
                  <a:pt x="45497" y="8024"/>
                  <a:pt x="44459" y="8489"/>
                  <a:pt x="43423" y="8489"/>
                </a:cubicBezTo>
                <a:cubicBezTo>
                  <a:pt x="42735" y="8489"/>
                  <a:pt x="42047" y="8284"/>
                  <a:pt x="41360" y="7819"/>
                </a:cubicBezTo>
                <a:cubicBezTo>
                  <a:pt x="39639" y="6656"/>
                  <a:pt x="37923" y="3863"/>
                  <a:pt x="36203" y="3466"/>
                </a:cubicBezTo>
                <a:cubicBezTo>
                  <a:pt x="36049" y="3430"/>
                  <a:pt x="35894" y="3414"/>
                  <a:pt x="35740" y="3414"/>
                </a:cubicBezTo>
                <a:cubicBezTo>
                  <a:pt x="34172" y="3414"/>
                  <a:pt x="32602" y="5086"/>
                  <a:pt x="31025" y="5178"/>
                </a:cubicBezTo>
                <a:cubicBezTo>
                  <a:pt x="30976" y="5181"/>
                  <a:pt x="30926" y="5182"/>
                  <a:pt x="30876" y="5182"/>
                </a:cubicBezTo>
                <a:cubicBezTo>
                  <a:pt x="29196" y="5182"/>
                  <a:pt x="27519" y="3458"/>
                  <a:pt x="25849" y="2343"/>
                </a:cubicBezTo>
                <a:cubicBezTo>
                  <a:pt x="24792" y="1640"/>
                  <a:pt x="23739" y="1180"/>
                  <a:pt x="22685" y="1180"/>
                </a:cubicBezTo>
                <a:cubicBezTo>
                  <a:pt x="22020" y="1180"/>
                  <a:pt x="21356" y="1363"/>
                  <a:pt x="20691" y="1784"/>
                </a:cubicBezTo>
                <a:cubicBezTo>
                  <a:pt x="18969" y="2874"/>
                  <a:pt x="17244" y="5561"/>
                  <a:pt x="15513" y="6108"/>
                </a:cubicBezTo>
                <a:cubicBezTo>
                  <a:pt x="15272" y="6184"/>
                  <a:pt x="15031" y="6219"/>
                  <a:pt x="14790" y="6219"/>
                </a:cubicBezTo>
                <a:cubicBezTo>
                  <a:pt x="13301" y="6219"/>
                  <a:pt x="11817" y="4883"/>
                  <a:pt x="10336" y="3698"/>
                </a:cubicBezTo>
                <a:cubicBezTo>
                  <a:pt x="8614" y="2327"/>
                  <a:pt x="6899" y="1162"/>
                  <a:pt x="5178" y="581"/>
                </a:cubicBezTo>
                <a:cubicBezTo>
                  <a:pt x="3457" y="1"/>
                  <a:pt x="1732" y="1"/>
                  <a:pt x="864" y="1"/>
                </a:cubicBezTo>
                <a:close/>
              </a:path>
            </a:pathLst>
          </a:custGeom>
          <a:solidFill>
            <a:schemeClr val="accent5"/>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41"/>
          <p:cNvSpPr/>
          <p:nvPr/>
        </p:nvSpPr>
        <p:spPr>
          <a:xfrm>
            <a:off x="5594604" y="3164373"/>
            <a:ext cx="3326215" cy="1805701"/>
          </a:xfrm>
          <a:custGeom>
            <a:rect b="b" l="l" r="r" t="t"/>
            <a:pathLst>
              <a:path extrusionOk="0" h="12119" w="93067">
                <a:moveTo>
                  <a:pt x="0" y="0"/>
                </a:moveTo>
                <a:lnTo>
                  <a:pt x="0" y="12118"/>
                </a:lnTo>
                <a:lnTo>
                  <a:pt x="93067" y="12118"/>
                </a:lnTo>
                <a:lnTo>
                  <a:pt x="93067" y="1552"/>
                </a:lnTo>
                <a:lnTo>
                  <a:pt x="90483" y="1228"/>
                </a:lnTo>
                <a:cubicBezTo>
                  <a:pt x="87943" y="915"/>
                  <a:pt x="82921" y="283"/>
                  <a:pt x="77846" y="283"/>
                </a:cubicBezTo>
                <a:cubicBezTo>
                  <a:pt x="77749" y="283"/>
                  <a:pt x="77652" y="283"/>
                  <a:pt x="77555" y="284"/>
                </a:cubicBezTo>
                <a:cubicBezTo>
                  <a:pt x="72384" y="308"/>
                  <a:pt x="67217" y="1006"/>
                  <a:pt x="62045" y="1568"/>
                </a:cubicBezTo>
                <a:cubicBezTo>
                  <a:pt x="57313" y="2086"/>
                  <a:pt x="52587" y="2495"/>
                  <a:pt x="47856" y="2495"/>
                </a:cubicBezTo>
                <a:cubicBezTo>
                  <a:pt x="47415" y="2495"/>
                  <a:pt x="46974" y="2492"/>
                  <a:pt x="46534" y="2484"/>
                </a:cubicBezTo>
                <a:cubicBezTo>
                  <a:pt x="41362" y="2392"/>
                  <a:pt x="36195" y="1781"/>
                  <a:pt x="31023" y="1650"/>
                </a:cubicBezTo>
                <a:cubicBezTo>
                  <a:pt x="30190" y="1629"/>
                  <a:pt x="29356" y="1620"/>
                  <a:pt x="28523" y="1620"/>
                </a:cubicBezTo>
                <a:cubicBezTo>
                  <a:pt x="25337" y="1620"/>
                  <a:pt x="22153" y="1742"/>
                  <a:pt x="18968" y="1742"/>
                </a:cubicBezTo>
                <a:cubicBezTo>
                  <a:pt x="17816" y="1742"/>
                  <a:pt x="16664" y="1727"/>
                  <a:pt x="15512" y="1683"/>
                </a:cubicBezTo>
                <a:cubicBezTo>
                  <a:pt x="10340" y="1489"/>
                  <a:pt x="5173" y="743"/>
                  <a:pt x="2584" y="374"/>
                </a:cubicBezTo>
                <a:lnTo>
                  <a:pt x="0" y="0"/>
                </a:ln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1"/>
          <p:cNvSpPr/>
          <p:nvPr/>
        </p:nvSpPr>
        <p:spPr>
          <a:xfrm>
            <a:off x="5594610" y="3412400"/>
            <a:ext cx="3326035" cy="1557680"/>
          </a:xfrm>
          <a:custGeom>
            <a:rect b="b" l="l" r="r" t="t"/>
            <a:pathLst>
              <a:path extrusionOk="0" h="16649" w="93075">
                <a:moveTo>
                  <a:pt x="33931" y="0"/>
                </a:moveTo>
                <a:cubicBezTo>
                  <a:pt x="32964" y="0"/>
                  <a:pt x="31996" y="446"/>
                  <a:pt x="31025" y="1066"/>
                </a:cubicBezTo>
                <a:cubicBezTo>
                  <a:pt x="29295" y="2172"/>
                  <a:pt x="27569" y="3839"/>
                  <a:pt x="25849" y="5225"/>
                </a:cubicBezTo>
                <a:cubicBezTo>
                  <a:pt x="24127" y="6616"/>
                  <a:pt x="22411" y="7730"/>
                  <a:pt x="20691" y="8927"/>
                </a:cubicBezTo>
                <a:cubicBezTo>
                  <a:pt x="18969" y="10120"/>
                  <a:pt x="17244" y="11401"/>
                  <a:pt x="15513" y="12108"/>
                </a:cubicBezTo>
                <a:cubicBezTo>
                  <a:pt x="14594" y="12487"/>
                  <a:pt x="13677" y="12706"/>
                  <a:pt x="12761" y="12706"/>
                </a:cubicBezTo>
                <a:cubicBezTo>
                  <a:pt x="11952" y="12706"/>
                  <a:pt x="11143" y="12535"/>
                  <a:pt x="10336" y="12152"/>
                </a:cubicBezTo>
                <a:cubicBezTo>
                  <a:pt x="8614" y="11332"/>
                  <a:pt x="6899" y="9558"/>
                  <a:pt x="5178" y="8734"/>
                </a:cubicBezTo>
                <a:cubicBezTo>
                  <a:pt x="4014" y="8177"/>
                  <a:pt x="2848" y="8054"/>
                  <a:pt x="1947" y="8054"/>
                </a:cubicBezTo>
                <a:cubicBezTo>
                  <a:pt x="1516" y="8054"/>
                  <a:pt x="1145" y="8082"/>
                  <a:pt x="864" y="8104"/>
                </a:cubicBezTo>
                <a:lnTo>
                  <a:pt x="0" y="8167"/>
                </a:lnTo>
                <a:lnTo>
                  <a:pt x="0" y="16648"/>
                </a:lnTo>
                <a:lnTo>
                  <a:pt x="93074" y="16648"/>
                </a:lnTo>
                <a:lnTo>
                  <a:pt x="93074" y="3028"/>
                </a:lnTo>
                <a:lnTo>
                  <a:pt x="92211" y="4225"/>
                </a:lnTo>
                <a:cubicBezTo>
                  <a:pt x="91344" y="5418"/>
                  <a:pt x="89617" y="7813"/>
                  <a:pt x="87897" y="9417"/>
                </a:cubicBezTo>
                <a:cubicBezTo>
                  <a:pt x="86438" y="10781"/>
                  <a:pt x="84983" y="11580"/>
                  <a:pt x="83527" y="11580"/>
                </a:cubicBezTo>
                <a:cubicBezTo>
                  <a:pt x="83264" y="11580"/>
                  <a:pt x="83002" y="11554"/>
                  <a:pt x="82739" y="11501"/>
                </a:cubicBezTo>
                <a:cubicBezTo>
                  <a:pt x="81017" y="11157"/>
                  <a:pt x="79293" y="9635"/>
                  <a:pt x="77562" y="8336"/>
                </a:cubicBezTo>
                <a:cubicBezTo>
                  <a:pt x="75831" y="7037"/>
                  <a:pt x="74105" y="5952"/>
                  <a:pt x="72385" y="5137"/>
                </a:cubicBezTo>
                <a:cubicBezTo>
                  <a:pt x="70663" y="4324"/>
                  <a:pt x="68948" y="3771"/>
                  <a:pt x="67227" y="3272"/>
                </a:cubicBezTo>
                <a:cubicBezTo>
                  <a:pt x="66323" y="3009"/>
                  <a:pt x="65418" y="2759"/>
                  <a:pt x="64511" y="2759"/>
                </a:cubicBezTo>
                <a:cubicBezTo>
                  <a:pt x="63692" y="2759"/>
                  <a:pt x="62871" y="2964"/>
                  <a:pt x="62049" y="3548"/>
                </a:cubicBezTo>
                <a:cubicBezTo>
                  <a:pt x="60319" y="4774"/>
                  <a:pt x="58594" y="7682"/>
                  <a:pt x="56873" y="9539"/>
                </a:cubicBezTo>
                <a:cubicBezTo>
                  <a:pt x="55569" y="10948"/>
                  <a:pt x="54269" y="11751"/>
                  <a:pt x="52968" y="11751"/>
                </a:cubicBezTo>
                <a:cubicBezTo>
                  <a:pt x="52550" y="11751"/>
                  <a:pt x="52133" y="11668"/>
                  <a:pt x="51714" y="11496"/>
                </a:cubicBezTo>
                <a:cubicBezTo>
                  <a:pt x="49993" y="10784"/>
                  <a:pt x="48268" y="8554"/>
                  <a:pt x="46538" y="8012"/>
                </a:cubicBezTo>
                <a:cubicBezTo>
                  <a:pt x="46163" y="7895"/>
                  <a:pt x="45788" y="7858"/>
                  <a:pt x="45414" y="7858"/>
                </a:cubicBezTo>
                <a:cubicBezTo>
                  <a:pt x="44732" y="7858"/>
                  <a:pt x="44052" y="7982"/>
                  <a:pt x="43373" y="7982"/>
                </a:cubicBezTo>
                <a:cubicBezTo>
                  <a:pt x="42701" y="7982"/>
                  <a:pt x="42030" y="7861"/>
                  <a:pt x="41360" y="7378"/>
                </a:cubicBezTo>
                <a:cubicBezTo>
                  <a:pt x="39639" y="6132"/>
                  <a:pt x="37923" y="2496"/>
                  <a:pt x="36203" y="954"/>
                </a:cubicBezTo>
                <a:cubicBezTo>
                  <a:pt x="35446" y="274"/>
                  <a:pt x="34689" y="0"/>
                  <a:pt x="33931" y="0"/>
                </a:cubicBez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nimalist Landscape Abstract Portfolio by Slidesgo">
  <a:themeElements>
    <a:clrScheme name="Simple Light">
      <a:dk1>
        <a:srgbClr val="2A2A2A"/>
      </a:dk1>
      <a:lt1>
        <a:srgbClr val="FAF1DF"/>
      </a:lt1>
      <a:dk2>
        <a:srgbClr val="8698BC"/>
      </a:dk2>
      <a:lt2>
        <a:srgbClr val="7DB7A1"/>
      </a:lt2>
      <a:accent1>
        <a:srgbClr val="337B81"/>
      </a:accent1>
      <a:accent2>
        <a:srgbClr val="205A70"/>
      </a:accent2>
      <a:accent3>
        <a:srgbClr val="FFE972"/>
      </a:accent3>
      <a:accent4>
        <a:srgbClr val="F9BA84"/>
      </a:accent4>
      <a:accent5>
        <a:srgbClr val="B45F06"/>
      </a:accent5>
      <a:accent6>
        <a:srgbClr val="FFFFFF"/>
      </a:accent6>
      <a:hlink>
        <a:srgbClr val="2A2A2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